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7" r:id="rId4"/>
    <p:sldId id="258" r:id="rId5"/>
    <p:sldId id="259" r:id="rId6"/>
    <p:sldId id="262" r:id="rId7"/>
    <p:sldId id="269" r:id="rId8"/>
    <p:sldId id="260" r:id="rId9"/>
    <p:sldId id="261" r:id="rId10"/>
    <p:sldId id="270" r:id="rId11"/>
    <p:sldId id="264" r:id="rId12"/>
    <p:sldId id="271" r:id="rId13"/>
    <p:sldId id="266" r:id="rId14"/>
    <p:sldId id="265" r:id="rId15"/>
    <p:sldId id="268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120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F59E1F0-AEBB-4601-B562-4611AA2CBC9C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46EE3EB-29C3-45D5-A1C8-9D06C70C4EF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5399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842D433-5FBA-4924-8BD7-6D74B9CC5336}" type="slidenum">
              <a:rPr lang="en-CA" smtClean="0"/>
              <a:pPr eaLnBrk="1" hangingPunct="1"/>
              <a:t>1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16558978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7E8B5C6-AB62-40BC-844C-BD6E45E5B014}" type="slidenum">
              <a:rPr lang="en-CA" smtClean="0"/>
              <a:pPr eaLnBrk="1" hangingPunct="1"/>
              <a:t>10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1182430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EFDF393-8E3D-4192-A02F-3D0D9939B250}" type="slidenum">
              <a:rPr lang="en-CA" smtClean="0"/>
              <a:pPr eaLnBrk="1" hangingPunct="1"/>
              <a:t>11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6026248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6EE3EB-29C3-45D5-A1C8-9D06C70C4EF0}" type="slidenum">
              <a:rPr lang="en-CA" smtClean="0"/>
              <a:pPr>
                <a:defRPr/>
              </a:pPr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25523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94262AF-C5B2-4507-85F2-BAB58A823884}" type="slidenum">
              <a:rPr lang="en-CA" smtClean="0"/>
              <a:pPr eaLnBrk="1" hangingPunct="1"/>
              <a:t>13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22363618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0EC8F91-82DC-4C56-BA4C-806CEA995353}" type="slidenum">
              <a:rPr lang="en-CA" smtClean="0"/>
              <a:pPr eaLnBrk="1" hangingPunct="1"/>
              <a:t>14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28398127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0CA847F-A04A-4D6B-B2E5-1D43A357261E}" type="slidenum">
              <a:rPr lang="en-CA" smtClean="0"/>
              <a:pPr eaLnBrk="1" hangingPunct="1"/>
              <a:t>15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288259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1F702C8-01C9-4A51-A70E-12CDA455AC34}" type="slidenum">
              <a:rPr lang="en-CA" smtClean="0"/>
              <a:pPr eaLnBrk="1" hangingPunct="1"/>
              <a:t>2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4101956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D645C63-4D8A-4DEB-B2EF-F443C1AA400A}" type="slidenum">
              <a:rPr lang="en-CA" smtClean="0"/>
              <a:pPr eaLnBrk="1" hangingPunct="1"/>
              <a:t>3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2954714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49E6D95-3250-41B0-9AA2-B6C459698889}" type="slidenum">
              <a:rPr lang="en-CA" smtClean="0"/>
              <a:pPr eaLnBrk="1" hangingPunct="1"/>
              <a:t>4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2667873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257C3F2-6AD9-45AF-A942-B5354BE8321D}" type="slidenum">
              <a:rPr lang="en-CA" smtClean="0"/>
              <a:pPr eaLnBrk="1" hangingPunct="1"/>
              <a:t>5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3692674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A74F29-16F4-4D32-8A90-9B622449E238}" type="slidenum">
              <a:rPr lang="en-CA" smtClean="0"/>
              <a:pPr eaLnBrk="1" hangingPunct="1"/>
              <a:t>6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2775610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1DA1A0D-D9F2-4CC6-BFFD-B8B719FC86A8}" type="slidenum">
              <a:rPr lang="en-CA" smtClean="0"/>
              <a:pPr eaLnBrk="1" hangingPunct="1"/>
              <a:t>7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2576322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844A6DB-BAC9-40B6-97A6-3E92B19202F5}" type="slidenum">
              <a:rPr lang="en-CA" smtClean="0"/>
              <a:pPr eaLnBrk="1" hangingPunct="1"/>
              <a:t>8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41905176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69BAB4D-6DF2-4319-8C20-25085B507BA3}" type="slidenum">
              <a:rPr lang="en-CA" smtClean="0"/>
              <a:pPr eaLnBrk="1" hangingPunct="1"/>
              <a:t>9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3212392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E9AE0-84CA-4E3E-AA37-71690D5B9653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7C85E-9532-401A-8C80-50C306EE649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6718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AAEA1-ACB8-497F-9057-E2A89F31F9A7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DF370-1CE4-49BE-A90C-627A348DBF0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9410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4CD75-CF7F-44D1-8479-6E330DD6CCDA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008E3-32ED-4120-B29E-7DAD4C916E0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28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F4C2DD5-8D76-4EE4-BCC4-31820F8CE3EB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1CC32DC-05D6-4E8F-88E0-394E37CCDEB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8338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6B797-494F-4FC9-A922-5DD5EB10C4D2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D435A-4968-492E-8839-C02C5D3AB6A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17819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B97FC-6467-4A35-ABA6-DFE24F5D3E56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7153C-022D-4665-846B-CCAA499CD65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600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F2EA8-BD1A-49B0-ACD3-F3D64CF07E5A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9C74B-A312-4D4C-A521-25A189651F9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142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F61715D-EB7F-4FC0-BEE4-20E9B36981A7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CBBCE64-8328-4324-BD8E-20389B8DDED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8166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E56F3-3BAF-4B2D-8D2C-F1CDE9CC9E7A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76CB3-F2FF-4705-A095-609A9AA119D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613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D4E7BF0-7578-4F9B-A267-4E71D7D00D1D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64681B5-7528-45EC-8E0B-AC34AEAE562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2039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11075D1-D38E-4F9B-9055-35C855DBA3CE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A9AB206-E1B7-48B1-A46C-4F5DD78DE61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876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31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18AA14-DAF3-46E1-AD23-6F12E015F9EB}" type="datetimeFigureOut">
              <a:rPr lang="en-US"/>
              <a:pPr>
                <a:defRPr/>
              </a:pPr>
              <a:t>9/13/2017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C7D70E-72D4-4749-A011-12D809E2AFD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48" r:id="rId4"/>
    <p:sldLayoutId id="2147483849" r:id="rId5"/>
    <p:sldLayoutId id="2147483856" r:id="rId6"/>
    <p:sldLayoutId id="2147483850" r:id="rId7"/>
    <p:sldLayoutId id="2147483857" r:id="rId8"/>
    <p:sldLayoutId id="2147483858" r:id="rId9"/>
    <p:sldLayoutId id="2147483851" r:id="rId10"/>
    <p:sldLayoutId id="214748385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34.wmf"/><Relationship Id="rId10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47.bin"/><Relationship Id="rId9" Type="http://schemas.openxmlformats.org/officeDocument/2006/relationships/hyperlink" Target="http://nlvm.usu.edu/en/NAV/frames_asid_161_g_2_t_1.html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oleObject" Target="../embeddings/oleObject55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7.wmf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1.bin"/><Relationship Id="rId11" Type="http://schemas.openxmlformats.org/officeDocument/2006/relationships/oleObject" Target="../embeddings/oleObject54.bin"/><Relationship Id="rId5" Type="http://schemas.openxmlformats.org/officeDocument/2006/relationships/image" Target="../media/image36.wmf"/><Relationship Id="rId15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38.wmf"/><Relationship Id="rId14" Type="http://schemas.openxmlformats.org/officeDocument/2006/relationships/hyperlink" Target="http://nlvm.usu.edu/en/NAV/frames_asid_161_g_2_t_1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5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65.bin"/><Relationship Id="rId3" Type="http://schemas.openxmlformats.org/officeDocument/2006/relationships/notesSlide" Target="../notesSlides/notesSlide13.xml"/><Relationship Id="rId21" Type="http://schemas.openxmlformats.org/officeDocument/2006/relationships/hyperlink" Target="http://www.bcmath.ca/" TargetMode="External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62.bin"/><Relationship Id="rId17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4.bin"/><Relationship Id="rId20" Type="http://schemas.openxmlformats.org/officeDocument/2006/relationships/hyperlink" Target="http://nlvm.usu.edu/en/NAV/frames_asid_161_g_2_t_1.html" TargetMode="Externa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61.bin"/><Relationship Id="rId19" Type="http://schemas.openxmlformats.org/officeDocument/2006/relationships/image" Target="../media/image49.wmf"/><Relationship Id="rId4" Type="http://schemas.openxmlformats.org/officeDocument/2006/relationships/oleObject" Target="../embeddings/oleObject58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6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72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57.wmf"/><Relationship Id="rId7" Type="http://schemas.openxmlformats.org/officeDocument/2006/relationships/hyperlink" Target="http://www.bcmath.ca/" TargetMode="External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1.bin"/><Relationship Id="rId20" Type="http://schemas.openxmlformats.org/officeDocument/2006/relationships/oleObject" Target="../embeddings/oleObject73.bin"/><Relationship Id="rId1" Type="http://schemas.openxmlformats.org/officeDocument/2006/relationships/vmlDrawing" Target="../drawings/vmlDrawing13.vml"/><Relationship Id="rId6" Type="http://schemas.openxmlformats.org/officeDocument/2006/relationships/hyperlink" Target="http://nlvm.usu.edu/en/NAV/frames_asid_161_g_2_t_1.html" TargetMode="External"/><Relationship Id="rId11" Type="http://schemas.openxmlformats.org/officeDocument/2006/relationships/image" Target="../media/image52.wmf"/><Relationship Id="rId24" Type="http://schemas.openxmlformats.org/officeDocument/2006/relationships/oleObject" Target="../embeddings/oleObject75.bin"/><Relationship Id="rId5" Type="http://schemas.openxmlformats.org/officeDocument/2006/relationships/image" Target="../media/image50.wmf"/><Relationship Id="rId15" Type="http://schemas.openxmlformats.org/officeDocument/2006/relationships/image" Target="../media/image54.wmf"/><Relationship Id="rId23" Type="http://schemas.openxmlformats.org/officeDocument/2006/relationships/image" Target="../media/image58.wmf"/><Relationship Id="rId10" Type="http://schemas.openxmlformats.org/officeDocument/2006/relationships/oleObject" Target="../embeddings/oleObject68.bin"/><Relationship Id="rId19" Type="http://schemas.openxmlformats.org/officeDocument/2006/relationships/image" Target="../media/image56.wmf"/><Relationship Id="rId4" Type="http://schemas.openxmlformats.org/officeDocument/2006/relationships/oleObject" Target="../embeddings/oleObject66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70.bin"/><Relationship Id="rId22" Type="http://schemas.openxmlformats.org/officeDocument/2006/relationships/oleObject" Target="../embeddings/oleObject7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7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2.wmf"/><Relationship Id="rId15" Type="http://schemas.openxmlformats.org/officeDocument/2006/relationships/oleObject" Target="../embeddings/oleObject7.bin"/><Relationship Id="rId10" Type="http://schemas.openxmlformats.org/officeDocument/2006/relationships/oleObject" Target="../embeddings/oleObject4.bin"/><Relationship Id="rId19" Type="http://schemas.openxmlformats.org/officeDocument/2006/relationships/hyperlink" Target="http://nlvm.usu.edu/en/NAV/frames_asid_161_g_2_t_1.html" TargetMode="Externa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hyperlink" Target="http://www.bcmath.ca/" TargetMode="External"/><Relationship Id="rId5" Type="http://schemas.openxmlformats.org/officeDocument/2006/relationships/image" Target="../media/image8.wmf"/><Relationship Id="rId10" Type="http://schemas.openxmlformats.org/officeDocument/2006/relationships/hyperlink" Target="http://nlvm.usu.edu/en/NAV/frames_asid_161_g_2_t_1.html" TargetMode="External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18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2.wmf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7.bin"/><Relationship Id="rId5" Type="http://schemas.openxmlformats.org/officeDocument/2006/relationships/image" Target="../media/image11.wmf"/><Relationship Id="rId15" Type="http://schemas.openxmlformats.org/officeDocument/2006/relationships/hyperlink" Target="http://nlvm.usu.edu/en/NAV/frames_asid_161_g_2_t_1.html" TargetMode="External"/><Relationship Id="rId10" Type="http://schemas.openxmlformats.org/officeDocument/2006/relationships/image" Target="../media/image13.wmf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0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3.bin"/><Relationship Id="rId17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nlvm.usu.edu/en/NAV/frames_asid_161_g_2_t_1.html" TargetMode="Externa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30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.wmf"/><Relationship Id="rId12" Type="http://schemas.openxmlformats.org/officeDocument/2006/relationships/image" Target="../media/image22.wmf"/><Relationship Id="rId17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nlvm.usu.edu/en/NAV/frames_asid_161_g_2_t_1.html" TargetMode="Externa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29.bin"/><Relationship Id="rId5" Type="http://schemas.openxmlformats.org/officeDocument/2006/relationships/image" Target="../media/image2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24.wmf"/><Relationship Id="rId10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32.bin"/><Relationship Id="rId9" Type="http://schemas.openxmlformats.org/officeDocument/2006/relationships/hyperlink" Target="http://nlvm.usu.edu/en/NAV/frames_asid_161_g_2_t_1.html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oleObject" Target="../embeddings/oleObject40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7.wmf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11" Type="http://schemas.openxmlformats.org/officeDocument/2006/relationships/oleObject" Target="../embeddings/oleObject39.bin"/><Relationship Id="rId5" Type="http://schemas.openxmlformats.org/officeDocument/2006/relationships/image" Target="../media/image26.wmf"/><Relationship Id="rId15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28.wmf"/><Relationship Id="rId14" Type="http://schemas.openxmlformats.org/officeDocument/2006/relationships/hyperlink" Target="http://nlvm.usu.edu/en/NAV/frames_asid_161_g_2_t_1.html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oleObject" Target="../embeddings/oleObject46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1.wmf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2.bin"/><Relationship Id="rId11" Type="http://schemas.openxmlformats.org/officeDocument/2006/relationships/oleObject" Target="../embeddings/oleObject45.bin"/><Relationship Id="rId5" Type="http://schemas.openxmlformats.org/officeDocument/2006/relationships/image" Target="../media/image30.wmf"/><Relationship Id="rId15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32.wmf"/><Relationship Id="rId14" Type="http://schemas.openxmlformats.org/officeDocument/2006/relationships/hyperlink" Target="http://nlvm.usu.edu/en/NAV/frames_asid_161_g_2_t_1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Section 1.1 Evaluating Expressions Integers Using Counting Chips</a:t>
            </a:r>
            <a:endParaRPr lang="en-CA" dirty="0"/>
          </a:p>
        </p:txBody>
      </p:sp>
      <p:sp>
        <p:nvSpPr>
          <p:cNvPr id="20483" name="Subtitle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88" y="69850"/>
            <a:ext cx="8366125" cy="722313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VI) Multiplying two Negative Integers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2238" y="709613"/>
            <a:ext cx="8680450" cy="2360612"/>
          </a:xfrm>
        </p:spPr>
        <p:txBody>
          <a:bodyPr/>
          <a:lstStyle/>
          <a:p>
            <a:r>
              <a:rPr lang="en-CA" sz="2300" smtClean="0"/>
              <a:t>Common Rule: The product of two negative integers will be positive</a:t>
            </a:r>
          </a:p>
          <a:p>
            <a:pPr lvl="1"/>
            <a:r>
              <a:rPr lang="en-CA" smtClean="0"/>
              <a:t>One integer will be how many groups to take away</a:t>
            </a:r>
          </a:p>
          <a:p>
            <a:pPr lvl="1"/>
            <a:r>
              <a:rPr lang="en-CA" smtClean="0"/>
              <a:t>Other integer will be how many negative points in each group</a:t>
            </a:r>
          </a:p>
          <a:p>
            <a:pPr lvl="1"/>
            <a:r>
              <a:rPr lang="en-CA" smtClean="0"/>
              <a:t>Always put in enough zero pairs to remove negative points</a:t>
            </a:r>
          </a:p>
          <a:p>
            <a:r>
              <a:rPr lang="en-CA" sz="2300" smtClean="0"/>
              <a:t>When Negative points are removed then the result will be positive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23863" y="3409950"/>
          <a:ext cx="25781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9" name="Equation" r:id="rId4" imgW="812447" imgH="177723" progId="Equation.DSMT4">
                  <p:embed/>
                </p:oleObj>
              </mc:Choice>
              <mc:Fallback>
                <p:oleObj name="Equation" r:id="rId4" imgW="812447" imgH="177723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3" y="3409950"/>
                        <a:ext cx="2578100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1338263" y="3422650"/>
            <a:ext cx="790575" cy="5635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" name="Oval 5"/>
          <p:cNvSpPr/>
          <p:nvPr/>
        </p:nvSpPr>
        <p:spPr>
          <a:xfrm>
            <a:off x="2386013" y="3427413"/>
            <a:ext cx="712787" cy="5651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68263" y="4179888"/>
            <a:ext cx="2087562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This many points  in each group</a:t>
            </a:r>
          </a:p>
        </p:txBody>
      </p:sp>
      <p:sp>
        <p:nvSpPr>
          <p:cNvPr id="8" name="Freeform 7"/>
          <p:cNvSpPr/>
          <p:nvPr/>
        </p:nvSpPr>
        <p:spPr>
          <a:xfrm>
            <a:off x="1817688" y="3944938"/>
            <a:ext cx="315912" cy="685800"/>
          </a:xfrm>
          <a:custGeom>
            <a:avLst/>
            <a:gdLst>
              <a:gd name="connsiteX0" fmla="*/ 0 w 316007"/>
              <a:gd name="connsiteY0" fmla="*/ 685800 h 685800"/>
              <a:gd name="connsiteX1" fmla="*/ 282389 w 316007"/>
              <a:gd name="connsiteY1" fmla="*/ 443753 h 685800"/>
              <a:gd name="connsiteX2" fmla="*/ 201706 w 316007"/>
              <a:gd name="connsiteY2" fmla="*/ 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6007" h="685800">
                <a:moveTo>
                  <a:pt x="0" y="685800"/>
                </a:moveTo>
                <a:cubicBezTo>
                  <a:pt x="124385" y="621926"/>
                  <a:pt x="248771" y="558053"/>
                  <a:pt x="282389" y="443753"/>
                </a:cubicBezTo>
                <a:cubicBezTo>
                  <a:pt x="316007" y="329453"/>
                  <a:pt x="258856" y="164726"/>
                  <a:pt x="20170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Freeform 8"/>
          <p:cNvSpPr/>
          <p:nvPr/>
        </p:nvSpPr>
        <p:spPr>
          <a:xfrm>
            <a:off x="2606675" y="4056063"/>
            <a:ext cx="222250" cy="673100"/>
          </a:xfrm>
          <a:custGeom>
            <a:avLst/>
            <a:gdLst>
              <a:gd name="connsiteX0" fmla="*/ 181535 w 221876"/>
              <a:gd name="connsiteY0" fmla="*/ 672353 h 672353"/>
              <a:gd name="connsiteX1" fmla="*/ 6723 w 221876"/>
              <a:gd name="connsiteY1" fmla="*/ 403412 h 672353"/>
              <a:gd name="connsiteX2" fmla="*/ 221876 w 221876"/>
              <a:gd name="connsiteY2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1876" h="672353">
                <a:moveTo>
                  <a:pt x="181535" y="672353"/>
                </a:moveTo>
                <a:cubicBezTo>
                  <a:pt x="90767" y="593912"/>
                  <a:pt x="0" y="515471"/>
                  <a:pt x="6723" y="403412"/>
                </a:cubicBezTo>
                <a:cubicBezTo>
                  <a:pt x="13447" y="291353"/>
                  <a:pt x="117661" y="145676"/>
                  <a:pt x="22187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2728913" y="4214813"/>
            <a:ext cx="1881187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Take away this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many groups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088" y="4973638"/>
            <a:ext cx="2138362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Put in TWO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groups of  Zero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pairs with 4 pairs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in each group</a:t>
            </a:r>
          </a:p>
        </p:txBody>
      </p:sp>
      <p:sp>
        <p:nvSpPr>
          <p:cNvPr id="12" name="Oval 11"/>
          <p:cNvSpPr/>
          <p:nvPr/>
        </p:nvSpPr>
        <p:spPr>
          <a:xfrm>
            <a:off x="2351088" y="52419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2368550" y="54292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2527300" y="52403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Oval 14"/>
          <p:cNvSpPr/>
          <p:nvPr/>
        </p:nvSpPr>
        <p:spPr>
          <a:xfrm>
            <a:off x="2544763" y="54276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Oval 15"/>
          <p:cNvSpPr/>
          <p:nvPr/>
        </p:nvSpPr>
        <p:spPr>
          <a:xfrm>
            <a:off x="2705100" y="52403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Oval 16"/>
          <p:cNvSpPr/>
          <p:nvPr/>
        </p:nvSpPr>
        <p:spPr>
          <a:xfrm>
            <a:off x="2722563" y="54276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2881313" y="52387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898775" y="54260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Rounded Rectangle 23"/>
          <p:cNvSpPr/>
          <p:nvPr/>
        </p:nvSpPr>
        <p:spPr>
          <a:xfrm>
            <a:off x="2274888" y="5205413"/>
            <a:ext cx="809625" cy="18573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TextBox 42"/>
          <p:cNvSpPr txBox="1"/>
          <p:nvPr/>
        </p:nvSpPr>
        <p:spPr>
          <a:xfrm>
            <a:off x="3302000" y="4921250"/>
            <a:ext cx="2055813" cy="922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Now remove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2 Groups of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Negative 4 points</a:t>
            </a:r>
          </a:p>
        </p:txBody>
      </p:sp>
      <p:sp>
        <p:nvSpPr>
          <p:cNvPr id="44" name="Oval 43"/>
          <p:cNvSpPr/>
          <p:nvPr/>
        </p:nvSpPr>
        <p:spPr>
          <a:xfrm>
            <a:off x="2366963" y="60896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5" name="Oval 44"/>
          <p:cNvSpPr/>
          <p:nvPr/>
        </p:nvSpPr>
        <p:spPr>
          <a:xfrm>
            <a:off x="2384425" y="62785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6" name="Oval 45"/>
          <p:cNvSpPr/>
          <p:nvPr/>
        </p:nvSpPr>
        <p:spPr>
          <a:xfrm>
            <a:off x="2543175" y="60880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Oval 46"/>
          <p:cNvSpPr/>
          <p:nvPr/>
        </p:nvSpPr>
        <p:spPr>
          <a:xfrm>
            <a:off x="2560638" y="62769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8" name="Oval 47"/>
          <p:cNvSpPr/>
          <p:nvPr/>
        </p:nvSpPr>
        <p:spPr>
          <a:xfrm>
            <a:off x="2720975" y="60880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9" name="Oval 48"/>
          <p:cNvSpPr/>
          <p:nvPr/>
        </p:nvSpPr>
        <p:spPr>
          <a:xfrm>
            <a:off x="2738438" y="62769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Oval 49"/>
          <p:cNvSpPr/>
          <p:nvPr/>
        </p:nvSpPr>
        <p:spPr>
          <a:xfrm>
            <a:off x="2897188" y="60864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Oval 50"/>
          <p:cNvSpPr/>
          <p:nvPr/>
        </p:nvSpPr>
        <p:spPr>
          <a:xfrm>
            <a:off x="2914650" y="62753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Rounded Rectangle 51"/>
          <p:cNvSpPr/>
          <p:nvPr/>
        </p:nvSpPr>
        <p:spPr>
          <a:xfrm>
            <a:off x="2290763" y="6053138"/>
            <a:ext cx="809625" cy="18573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3" name="Arc 52"/>
          <p:cNvSpPr/>
          <p:nvPr/>
        </p:nvSpPr>
        <p:spPr>
          <a:xfrm>
            <a:off x="2176463" y="5030788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Rectangle 53"/>
          <p:cNvSpPr/>
          <p:nvPr/>
        </p:nvSpPr>
        <p:spPr>
          <a:xfrm>
            <a:off x="1973263" y="4886325"/>
            <a:ext cx="1209675" cy="52387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5" name="Arc 54"/>
          <p:cNvSpPr/>
          <p:nvPr/>
        </p:nvSpPr>
        <p:spPr>
          <a:xfrm>
            <a:off x="2233613" y="5892800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6" name="Rectangle 55"/>
          <p:cNvSpPr/>
          <p:nvPr/>
        </p:nvSpPr>
        <p:spPr>
          <a:xfrm>
            <a:off x="2284413" y="5846763"/>
            <a:ext cx="868362" cy="417512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7" name="TextBox 10"/>
          <p:cNvSpPr txBox="1">
            <a:spLocks noChangeArrowheads="1"/>
          </p:cNvSpPr>
          <p:nvPr/>
        </p:nvSpPr>
        <p:spPr bwMode="auto">
          <a:xfrm>
            <a:off x="3529013" y="5902325"/>
            <a:ext cx="1633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Total Points</a:t>
            </a:r>
          </a:p>
        </p:txBody>
      </p:sp>
      <p:graphicFrame>
        <p:nvGraphicFramePr>
          <p:cNvPr id="58" name="Object 3"/>
          <p:cNvGraphicFramePr>
            <a:graphicFrameLocks noChangeAspect="1"/>
          </p:cNvGraphicFramePr>
          <p:nvPr/>
        </p:nvGraphicFramePr>
        <p:xfrm>
          <a:off x="3887788" y="6175375"/>
          <a:ext cx="93980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0" name="Equation" r:id="rId6" imgW="342751" imgH="203112" progId="Equation.DSMT4">
                  <p:embed/>
                </p:oleObj>
              </mc:Choice>
              <mc:Fallback>
                <p:oleObj name="Equation" r:id="rId6" imgW="342751" imgH="203112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7788" y="6175375"/>
                        <a:ext cx="939800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Freeform 58"/>
          <p:cNvSpPr/>
          <p:nvPr/>
        </p:nvSpPr>
        <p:spPr>
          <a:xfrm>
            <a:off x="1749425" y="3890963"/>
            <a:ext cx="315913" cy="685800"/>
          </a:xfrm>
          <a:custGeom>
            <a:avLst/>
            <a:gdLst>
              <a:gd name="connsiteX0" fmla="*/ 0 w 316007"/>
              <a:gd name="connsiteY0" fmla="*/ 685800 h 685800"/>
              <a:gd name="connsiteX1" fmla="*/ 282389 w 316007"/>
              <a:gd name="connsiteY1" fmla="*/ 443753 h 685800"/>
              <a:gd name="connsiteX2" fmla="*/ 201706 w 316007"/>
              <a:gd name="connsiteY2" fmla="*/ 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6007" h="685800">
                <a:moveTo>
                  <a:pt x="0" y="685800"/>
                </a:moveTo>
                <a:cubicBezTo>
                  <a:pt x="124385" y="621926"/>
                  <a:pt x="248771" y="558053"/>
                  <a:pt x="282389" y="443753"/>
                </a:cubicBezTo>
                <a:cubicBezTo>
                  <a:pt x="316007" y="329453"/>
                  <a:pt x="258856" y="164726"/>
                  <a:pt x="20170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0" name="Freeform 59"/>
          <p:cNvSpPr/>
          <p:nvPr/>
        </p:nvSpPr>
        <p:spPr>
          <a:xfrm>
            <a:off x="2470150" y="3919538"/>
            <a:ext cx="222250" cy="673100"/>
          </a:xfrm>
          <a:custGeom>
            <a:avLst/>
            <a:gdLst>
              <a:gd name="connsiteX0" fmla="*/ 181535 w 221876"/>
              <a:gd name="connsiteY0" fmla="*/ 672353 h 672353"/>
              <a:gd name="connsiteX1" fmla="*/ 6723 w 221876"/>
              <a:gd name="connsiteY1" fmla="*/ 403412 h 672353"/>
              <a:gd name="connsiteX2" fmla="*/ 221876 w 221876"/>
              <a:gd name="connsiteY2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1876" h="672353">
                <a:moveTo>
                  <a:pt x="181535" y="672353"/>
                </a:moveTo>
                <a:cubicBezTo>
                  <a:pt x="90767" y="593912"/>
                  <a:pt x="0" y="515471"/>
                  <a:pt x="6723" y="403412"/>
                </a:cubicBezTo>
                <a:cubicBezTo>
                  <a:pt x="13447" y="291353"/>
                  <a:pt x="117661" y="145676"/>
                  <a:pt x="22187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1" name="TextBox 60"/>
          <p:cNvSpPr txBox="1"/>
          <p:nvPr/>
        </p:nvSpPr>
        <p:spPr>
          <a:xfrm>
            <a:off x="82550" y="4197350"/>
            <a:ext cx="17541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Subtract this</a:t>
            </a:r>
          </a:p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many groups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714625" y="4092575"/>
            <a:ext cx="1892300" cy="922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This many </a:t>
            </a:r>
          </a:p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points in each</a:t>
            </a:r>
          </a:p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group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567363" y="3201988"/>
            <a:ext cx="2770187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Put in FOUR groups of 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Zero pairs with 2 pairs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in each group</a:t>
            </a:r>
          </a:p>
        </p:txBody>
      </p:sp>
      <p:sp>
        <p:nvSpPr>
          <p:cNvPr id="68" name="Oval 67"/>
          <p:cNvSpPr/>
          <p:nvPr/>
        </p:nvSpPr>
        <p:spPr>
          <a:xfrm>
            <a:off x="6038850" y="46037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Oval 68"/>
          <p:cNvSpPr/>
          <p:nvPr/>
        </p:nvSpPr>
        <p:spPr>
          <a:xfrm>
            <a:off x="6057900" y="47910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Oval 69"/>
          <p:cNvSpPr/>
          <p:nvPr/>
        </p:nvSpPr>
        <p:spPr>
          <a:xfrm>
            <a:off x="6215063" y="46021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" name="Oval 70"/>
          <p:cNvSpPr/>
          <p:nvPr/>
        </p:nvSpPr>
        <p:spPr>
          <a:xfrm>
            <a:off x="6234113" y="47894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" name="Oval 71"/>
          <p:cNvSpPr/>
          <p:nvPr/>
        </p:nvSpPr>
        <p:spPr>
          <a:xfrm>
            <a:off x="6900863" y="46196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3" name="Oval 72"/>
          <p:cNvSpPr/>
          <p:nvPr/>
        </p:nvSpPr>
        <p:spPr>
          <a:xfrm>
            <a:off x="6919913" y="48069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4" name="Oval 73"/>
          <p:cNvSpPr/>
          <p:nvPr/>
        </p:nvSpPr>
        <p:spPr>
          <a:xfrm>
            <a:off x="7077075" y="46180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Oval 74"/>
          <p:cNvSpPr/>
          <p:nvPr/>
        </p:nvSpPr>
        <p:spPr>
          <a:xfrm>
            <a:off x="7096125" y="48053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0" name="Oval 79"/>
          <p:cNvSpPr/>
          <p:nvPr/>
        </p:nvSpPr>
        <p:spPr>
          <a:xfrm>
            <a:off x="6042025" y="53435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Oval 80"/>
          <p:cNvSpPr/>
          <p:nvPr/>
        </p:nvSpPr>
        <p:spPr>
          <a:xfrm>
            <a:off x="6059488" y="55308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Oval 81"/>
          <p:cNvSpPr/>
          <p:nvPr/>
        </p:nvSpPr>
        <p:spPr>
          <a:xfrm>
            <a:off x="6218238" y="53419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Oval 82"/>
          <p:cNvSpPr/>
          <p:nvPr/>
        </p:nvSpPr>
        <p:spPr>
          <a:xfrm>
            <a:off x="6235700" y="55292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4" name="Oval 83"/>
          <p:cNvSpPr/>
          <p:nvPr/>
        </p:nvSpPr>
        <p:spPr>
          <a:xfrm>
            <a:off x="6904038" y="535940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5" name="Oval 84"/>
          <p:cNvSpPr/>
          <p:nvPr/>
        </p:nvSpPr>
        <p:spPr>
          <a:xfrm>
            <a:off x="6921500" y="55467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6" name="Oval 85"/>
          <p:cNvSpPr/>
          <p:nvPr/>
        </p:nvSpPr>
        <p:spPr>
          <a:xfrm>
            <a:off x="7080250" y="53578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7" name="Oval 86"/>
          <p:cNvSpPr/>
          <p:nvPr/>
        </p:nvSpPr>
        <p:spPr>
          <a:xfrm>
            <a:off x="7097713" y="55451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8" name="Rounded Rectangle 87"/>
          <p:cNvSpPr/>
          <p:nvPr/>
        </p:nvSpPr>
        <p:spPr>
          <a:xfrm>
            <a:off x="5951538" y="4545013"/>
            <a:ext cx="517525" cy="2095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0" name="Rounded Rectangle 89"/>
          <p:cNvSpPr/>
          <p:nvPr/>
        </p:nvSpPr>
        <p:spPr>
          <a:xfrm>
            <a:off x="5938838" y="5283200"/>
            <a:ext cx="519112" cy="2095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2" name="Rounded Rectangle 91"/>
          <p:cNvSpPr/>
          <p:nvPr/>
        </p:nvSpPr>
        <p:spPr>
          <a:xfrm>
            <a:off x="6799263" y="4560888"/>
            <a:ext cx="517525" cy="2095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3" name="Rounded Rectangle 92"/>
          <p:cNvSpPr/>
          <p:nvPr/>
        </p:nvSpPr>
        <p:spPr>
          <a:xfrm>
            <a:off x="6788150" y="5300663"/>
            <a:ext cx="517525" cy="207962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4" name="Arc 93"/>
          <p:cNvSpPr/>
          <p:nvPr/>
        </p:nvSpPr>
        <p:spPr>
          <a:xfrm>
            <a:off x="5689600" y="4367213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5" name="Rectangle 94"/>
          <p:cNvSpPr/>
          <p:nvPr/>
        </p:nvSpPr>
        <p:spPr>
          <a:xfrm>
            <a:off x="5829300" y="4322763"/>
            <a:ext cx="681038" cy="446087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6" name="Arc 95"/>
          <p:cNvSpPr/>
          <p:nvPr/>
        </p:nvSpPr>
        <p:spPr>
          <a:xfrm>
            <a:off x="6537325" y="4368800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7" name="Rectangle 96"/>
          <p:cNvSpPr/>
          <p:nvPr/>
        </p:nvSpPr>
        <p:spPr>
          <a:xfrm>
            <a:off x="6705600" y="4248150"/>
            <a:ext cx="679450" cy="54610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8" name="Arc 97"/>
          <p:cNvSpPr/>
          <p:nvPr/>
        </p:nvSpPr>
        <p:spPr>
          <a:xfrm>
            <a:off x="5638800" y="5122863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9" name="Rectangle 98"/>
          <p:cNvSpPr/>
          <p:nvPr/>
        </p:nvSpPr>
        <p:spPr>
          <a:xfrm>
            <a:off x="5848350" y="5067300"/>
            <a:ext cx="679450" cy="44767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0" name="Arc 99"/>
          <p:cNvSpPr/>
          <p:nvPr/>
        </p:nvSpPr>
        <p:spPr>
          <a:xfrm>
            <a:off x="6529388" y="5124450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1" name="Rectangle 100"/>
          <p:cNvSpPr/>
          <p:nvPr/>
        </p:nvSpPr>
        <p:spPr>
          <a:xfrm>
            <a:off x="6710363" y="5097463"/>
            <a:ext cx="679450" cy="44767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02" name="Straight Connector 101"/>
          <p:cNvCxnSpPr/>
          <p:nvPr/>
        </p:nvCxnSpPr>
        <p:spPr>
          <a:xfrm rot="16200000" flipH="1">
            <a:off x="3555206" y="4879182"/>
            <a:ext cx="34813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4" name="Object 4"/>
          <p:cNvGraphicFramePr>
            <a:graphicFrameLocks noChangeAspect="1"/>
          </p:cNvGraphicFramePr>
          <p:nvPr/>
        </p:nvGraphicFramePr>
        <p:xfrm>
          <a:off x="7615238" y="4505325"/>
          <a:ext cx="93980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1" name="Equation" r:id="rId8" imgW="342751" imgH="203112" progId="Equation.DSMT4">
                  <p:embed/>
                </p:oleObj>
              </mc:Choice>
              <mc:Fallback>
                <p:oleObj name="Equation" r:id="rId8" imgW="342751" imgH="203112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5238" y="4505325"/>
                        <a:ext cx="939800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88" name="TextBox 75">
            <a:hlinkClick r:id="rId9"/>
          </p:cNvPr>
          <p:cNvSpPr txBox="1">
            <a:spLocks noChangeArrowheads="1"/>
          </p:cNvSpPr>
          <p:nvPr/>
        </p:nvSpPr>
        <p:spPr bwMode="auto">
          <a:xfrm>
            <a:off x="7646988" y="6399213"/>
            <a:ext cx="1449387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5556250" y="5932488"/>
            <a:ext cx="2544763" cy="64611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Now remove 4 Groups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of  Negative 2 points</a:t>
            </a:r>
          </a:p>
        </p:txBody>
      </p:sp>
      <p:sp>
        <p:nvSpPr>
          <p:cNvPr id="9290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0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 nodeType="clickPar">
                      <p:stCondLst>
                        <p:cond delay="indefinite"/>
                      </p:stCondLst>
                      <p:childTnLst>
                        <p:par>
                          <p:cTn id="2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 nodeType="clickPar">
                      <p:stCondLst>
                        <p:cond delay="indefinite"/>
                      </p:stCondLst>
                      <p:childTnLst>
                        <p:par>
                          <p:cTn id="3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 nodeType="clickPar">
                      <p:stCondLst>
                        <p:cond delay="indefinite"/>
                      </p:stCondLst>
                      <p:childTnLst>
                        <p:par>
                          <p:cTn id="3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 nodeType="clickPar">
                      <p:stCondLst>
                        <p:cond delay="indefinite"/>
                      </p:stCondLst>
                      <p:childTnLst>
                        <p:par>
                          <p:cTn id="3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 nodeType="clickPar">
                      <p:stCondLst>
                        <p:cond delay="indefinite"/>
                      </p:stCondLst>
                      <p:childTnLst>
                        <p:par>
                          <p:cTn id="3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 nodeType="clickPar">
                      <p:stCondLst>
                        <p:cond delay="indefinite"/>
                      </p:stCondLst>
                      <p:childTnLst>
                        <p:par>
                          <p:cTn id="3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 nodeType="clickPar">
                      <p:stCondLst>
                        <p:cond delay="indefinite"/>
                      </p:stCondLst>
                      <p:childTnLst>
                        <p:par>
                          <p:cTn id="3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 nodeType="clickPar">
                      <p:stCondLst>
                        <p:cond delay="indefinite"/>
                      </p:stCondLst>
                      <p:childTnLst>
                        <p:par>
                          <p:cTn id="3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 nodeType="clickPar">
                      <p:stCondLst>
                        <p:cond delay="indefinite"/>
                      </p:stCondLst>
                      <p:childTnLst>
                        <p:par>
                          <p:cTn id="3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 nodeType="clickPar">
                      <p:stCondLst>
                        <p:cond delay="indefinite"/>
                      </p:stCondLst>
                      <p:childTnLst>
                        <p:par>
                          <p:cTn id="3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 nodeType="clickPar">
                      <p:stCondLst>
                        <p:cond delay="indefinite"/>
                      </p:stCondLst>
                      <p:childTnLst>
                        <p:par>
                          <p:cTn id="4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 nodeType="clickPar">
                      <p:stCondLst>
                        <p:cond delay="indefinite"/>
                      </p:stCondLst>
                      <p:childTnLst>
                        <p:par>
                          <p:cTn id="4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7" grpId="1"/>
      <p:bldP spid="10" grpId="0"/>
      <p:bldP spid="10" grpId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4" grpId="0" animBg="1"/>
      <p:bldP spid="43" grpId="0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4" grpId="0" animBg="1"/>
      <p:bldP spid="56" grpId="0" animBg="1"/>
      <p:bldP spid="57" grpId="0"/>
      <p:bldP spid="61" grpId="0"/>
      <p:bldP spid="62" grpId="0"/>
      <p:bldP spid="67" grpId="0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90" grpId="0" animBg="1"/>
      <p:bldP spid="92" grpId="0" animBg="1"/>
      <p:bldP spid="93" grpId="0" animBg="1"/>
      <p:bldP spid="95" grpId="0" animBg="1"/>
      <p:bldP spid="97" grpId="0" animBg="1"/>
      <p:bldP spid="99" grpId="0" animBg="1"/>
      <p:bldP spid="101" grpId="0" animBg="1"/>
      <p:bldP spid="8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38" y="150813"/>
            <a:ext cx="8162925" cy="8461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 smtClean="0"/>
              <a:t>Practice: Represent each expression symbolically using counting chips</a:t>
            </a:r>
            <a:endParaRPr lang="en-CA" sz="2400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114300" y="1338263"/>
          <a:ext cx="20161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0" name="Equation" r:id="rId4" imgW="787058" imgH="253890" progId="Equation.DSMT4">
                  <p:embed/>
                </p:oleObj>
              </mc:Choice>
              <mc:Fallback>
                <p:oleObj name="Equation" r:id="rId4" imgW="787058" imgH="25389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1338263"/>
                        <a:ext cx="2016125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63500" y="4030663"/>
          <a:ext cx="2147888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1" name="Equation" r:id="rId6" imgW="837836" imgH="253890" progId="Equation.DSMT4">
                  <p:embed/>
                </p:oleObj>
              </mc:Choice>
              <mc:Fallback>
                <p:oleObj name="Equation" r:id="rId6" imgW="837836" imgH="253890" progId="Equation.DSMT4">
                  <p:embed/>
                  <p:pic>
                    <p:nvPicPr>
                      <p:cNvPr id="0" name="Picture 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" y="4030663"/>
                        <a:ext cx="2147888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TextBox 6"/>
          <p:cNvSpPr txBox="1">
            <a:spLocks noChangeArrowheads="1"/>
          </p:cNvSpPr>
          <p:nvPr/>
        </p:nvSpPr>
        <p:spPr bwMode="auto">
          <a:xfrm>
            <a:off x="2152650" y="914400"/>
            <a:ext cx="2117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Counting Chips:</a:t>
            </a:r>
          </a:p>
        </p:txBody>
      </p:sp>
      <p:sp>
        <p:nvSpPr>
          <p:cNvPr id="10250" name="TextBox 7"/>
          <p:cNvSpPr txBox="1">
            <a:spLocks noChangeArrowheads="1"/>
          </p:cNvSpPr>
          <p:nvPr/>
        </p:nvSpPr>
        <p:spPr bwMode="auto">
          <a:xfrm>
            <a:off x="7032625" y="925513"/>
            <a:ext cx="1620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Description:</a:t>
            </a:r>
          </a:p>
        </p:txBody>
      </p:sp>
      <p:sp>
        <p:nvSpPr>
          <p:cNvPr id="10251" name="TextBox 8"/>
          <p:cNvSpPr txBox="1">
            <a:spLocks noChangeArrowheads="1"/>
          </p:cNvSpPr>
          <p:nvPr/>
        </p:nvSpPr>
        <p:spPr bwMode="auto">
          <a:xfrm>
            <a:off x="4521200" y="925513"/>
            <a:ext cx="1631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Total Points</a:t>
            </a:r>
          </a:p>
        </p:txBody>
      </p:sp>
      <p:sp>
        <p:nvSpPr>
          <p:cNvPr id="10252" name="TextBox 9"/>
          <p:cNvSpPr txBox="1">
            <a:spLocks noChangeArrowheads="1"/>
          </p:cNvSpPr>
          <p:nvPr/>
        </p:nvSpPr>
        <p:spPr bwMode="auto">
          <a:xfrm>
            <a:off x="2198688" y="3609975"/>
            <a:ext cx="2117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Counting Chips:</a:t>
            </a:r>
          </a:p>
        </p:txBody>
      </p:sp>
      <p:sp>
        <p:nvSpPr>
          <p:cNvPr id="10253" name="TextBox 10"/>
          <p:cNvSpPr txBox="1">
            <a:spLocks noChangeArrowheads="1"/>
          </p:cNvSpPr>
          <p:nvPr/>
        </p:nvSpPr>
        <p:spPr bwMode="auto">
          <a:xfrm>
            <a:off x="7078663" y="3622675"/>
            <a:ext cx="16208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Description:</a:t>
            </a:r>
          </a:p>
        </p:txBody>
      </p:sp>
      <p:sp>
        <p:nvSpPr>
          <p:cNvPr id="10254" name="TextBox 11"/>
          <p:cNvSpPr txBox="1">
            <a:spLocks noChangeArrowheads="1"/>
          </p:cNvSpPr>
          <p:nvPr/>
        </p:nvSpPr>
        <p:spPr bwMode="auto">
          <a:xfrm>
            <a:off x="4565650" y="3622675"/>
            <a:ext cx="1633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Total Points</a:t>
            </a:r>
          </a:p>
        </p:txBody>
      </p:sp>
      <p:sp>
        <p:nvSpPr>
          <p:cNvPr id="11" name="TextBox 15"/>
          <p:cNvSpPr txBox="1">
            <a:spLocks noChangeArrowheads="1"/>
          </p:cNvSpPr>
          <p:nvPr/>
        </p:nvSpPr>
        <p:spPr bwMode="auto">
          <a:xfrm>
            <a:off x="6494463" y="1301750"/>
            <a:ext cx="2519362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Remove five groups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Negative 4 chips</a:t>
            </a:r>
          </a:p>
        </p:txBody>
      </p:sp>
      <p:sp>
        <p:nvSpPr>
          <p:cNvPr id="12" name="Oval 11"/>
          <p:cNvSpPr/>
          <p:nvPr/>
        </p:nvSpPr>
        <p:spPr>
          <a:xfrm>
            <a:off x="2284413" y="15589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2303463" y="17462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2460625" y="15573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Oval 14"/>
          <p:cNvSpPr/>
          <p:nvPr/>
        </p:nvSpPr>
        <p:spPr>
          <a:xfrm>
            <a:off x="2479675" y="17446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Oval 15"/>
          <p:cNvSpPr/>
          <p:nvPr/>
        </p:nvSpPr>
        <p:spPr>
          <a:xfrm>
            <a:off x="2638425" y="15573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Oval 16"/>
          <p:cNvSpPr/>
          <p:nvPr/>
        </p:nvSpPr>
        <p:spPr>
          <a:xfrm>
            <a:off x="2657475" y="17446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2814638" y="15557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833688" y="17430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Rounded Rectangle 19"/>
          <p:cNvSpPr/>
          <p:nvPr/>
        </p:nvSpPr>
        <p:spPr>
          <a:xfrm>
            <a:off x="2209800" y="1522413"/>
            <a:ext cx="808038" cy="18573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Arc 20"/>
          <p:cNvSpPr/>
          <p:nvPr/>
        </p:nvSpPr>
        <p:spPr>
          <a:xfrm>
            <a:off x="2152650" y="1362075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2203450" y="1316038"/>
            <a:ext cx="831850" cy="417512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3378200" y="156210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3397250" y="17494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Oval 24"/>
          <p:cNvSpPr/>
          <p:nvPr/>
        </p:nvSpPr>
        <p:spPr>
          <a:xfrm>
            <a:off x="3554413" y="156051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Oval 25"/>
          <p:cNvSpPr/>
          <p:nvPr/>
        </p:nvSpPr>
        <p:spPr>
          <a:xfrm>
            <a:off x="3573463" y="17478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3732213" y="156051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" name="Oval 27"/>
          <p:cNvSpPr/>
          <p:nvPr/>
        </p:nvSpPr>
        <p:spPr>
          <a:xfrm>
            <a:off x="3751263" y="17478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Oval 28"/>
          <p:cNvSpPr/>
          <p:nvPr/>
        </p:nvSpPr>
        <p:spPr>
          <a:xfrm>
            <a:off x="3908425" y="15589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Oval 29"/>
          <p:cNvSpPr/>
          <p:nvPr/>
        </p:nvSpPr>
        <p:spPr>
          <a:xfrm>
            <a:off x="3927475" y="17462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Rounded Rectangle 30"/>
          <p:cNvSpPr/>
          <p:nvPr/>
        </p:nvSpPr>
        <p:spPr>
          <a:xfrm>
            <a:off x="3303588" y="1524000"/>
            <a:ext cx="809625" cy="185738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Arc 31"/>
          <p:cNvSpPr/>
          <p:nvPr/>
        </p:nvSpPr>
        <p:spPr>
          <a:xfrm>
            <a:off x="3246438" y="1363663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3" name="Rectangle 32"/>
          <p:cNvSpPr/>
          <p:nvPr/>
        </p:nvSpPr>
        <p:spPr>
          <a:xfrm>
            <a:off x="3297238" y="1317625"/>
            <a:ext cx="831850" cy="417513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2327275" y="21764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Oval 34"/>
          <p:cNvSpPr/>
          <p:nvPr/>
        </p:nvSpPr>
        <p:spPr>
          <a:xfrm>
            <a:off x="2346325" y="23637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Oval 35"/>
          <p:cNvSpPr/>
          <p:nvPr/>
        </p:nvSpPr>
        <p:spPr>
          <a:xfrm>
            <a:off x="2503488" y="21748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Oval 36"/>
          <p:cNvSpPr/>
          <p:nvPr/>
        </p:nvSpPr>
        <p:spPr>
          <a:xfrm>
            <a:off x="2522538" y="2362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Oval 37"/>
          <p:cNvSpPr/>
          <p:nvPr/>
        </p:nvSpPr>
        <p:spPr>
          <a:xfrm>
            <a:off x="2681288" y="21748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Oval 38"/>
          <p:cNvSpPr/>
          <p:nvPr/>
        </p:nvSpPr>
        <p:spPr>
          <a:xfrm>
            <a:off x="2700338" y="2362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Oval 39"/>
          <p:cNvSpPr/>
          <p:nvPr/>
        </p:nvSpPr>
        <p:spPr>
          <a:xfrm>
            <a:off x="2857500" y="21732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Oval 40"/>
          <p:cNvSpPr/>
          <p:nvPr/>
        </p:nvSpPr>
        <p:spPr>
          <a:xfrm>
            <a:off x="2876550" y="23606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Rounded Rectangle 41"/>
          <p:cNvSpPr/>
          <p:nvPr/>
        </p:nvSpPr>
        <p:spPr>
          <a:xfrm>
            <a:off x="2252663" y="2138363"/>
            <a:ext cx="809625" cy="18573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Arc 42"/>
          <p:cNvSpPr/>
          <p:nvPr/>
        </p:nvSpPr>
        <p:spPr>
          <a:xfrm>
            <a:off x="2195513" y="1978025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Rectangle 43"/>
          <p:cNvSpPr/>
          <p:nvPr/>
        </p:nvSpPr>
        <p:spPr>
          <a:xfrm>
            <a:off x="2200275" y="1922463"/>
            <a:ext cx="887413" cy="417512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5" name="Oval 44"/>
          <p:cNvSpPr/>
          <p:nvPr/>
        </p:nvSpPr>
        <p:spPr>
          <a:xfrm>
            <a:off x="3422650" y="21780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6" name="Oval 45"/>
          <p:cNvSpPr/>
          <p:nvPr/>
        </p:nvSpPr>
        <p:spPr>
          <a:xfrm>
            <a:off x="3440113" y="23653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Oval 46"/>
          <p:cNvSpPr/>
          <p:nvPr/>
        </p:nvSpPr>
        <p:spPr>
          <a:xfrm>
            <a:off x="3598863" y="21764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8" name="Oval 47"/>
          <p:cNvSpPr/>
          <p:nvPr/>
        </p:nvSpPr>
        <p:spPr>
          <a:xfrm>
            <a:off x="3616325" y="23637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9" name="Oval 48"/>
          <p:cNvSpPr/>
          <p:nvPr/>
        </p:nvSpPr>
        <p:spPr>
          <a:xfrm>
            <a:off x="3776663" y="21764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Oval 49"/>
          <p:cNvSpPr/>
          <p:nvPr/>
        </p:nvSpPr>
        <p:spPr>
          <a:xfrm>
            <a:off x="3794125" y="23637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Oval 50"/>
          <p:cNvSpPr/>
          <p:nvPr/>
        </p:nvSpPr>
        <p:spPr>
          <a:xfrm>
            <a:off x="3952875" y="21748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Oval 51"/>
          <p:cNvSpPr/>
          <p:nvPr/>
        </p:nvSpPr>
        <p:spPr>
          <a:xfrm>
            <a:off x="3970338" y="2362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3" name="Rounded Rectangle 52"/>
          <p:cNvSpPr/>
          <p:nvPr/>
        </p:nvSpPr>
        <p:spPr>
          <a:xfrm>
            <a:off x="3346450" y="2141538"/>
            <a:ext cx="809625" cy="18573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Arc 53"/>
          <p:cNvSpPr/>
          <p:nvPr/>
        </p:nvSpPr>
        <p:spPr>
          <a:xfrm>
            <a:off x="3289300" y="1981200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5" name="Rectangle 54"/>
          <p:cNvSpPr/>
          <p:nvPr/>
        </p:nvSpPr>
        <p:spPr>
          <a:xfrm>
            <a:off x="3340100" y="1928813"/>
            <a:ext cx="831850" cy="41910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0" name="Oval 59"/>
          <p:cNvSpPr/>
          <p:nvPr/>
        </p:nvSpPr>
        <p:spPr>
          <a:xfrm>
            <a:off x="4311650" y="185261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1" name="Oval 60"/>
          <p:cNvSpPr/>
          <p:nvPr/>
        </p:nvSpPr>
        <p:spPr>
          <a:xfrm>
            <a:off x="4329113" y="20399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Oval 61"/>
          <p:cNvSpPr/>
          <p:nvPr/>
        </p:nvSpPr>
        <p:spPr>
          <a:xfrm>
            <a:off x="4487863" y="18510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3" name="Oval 62"/>
          <p:cNvSpPr/>
          <p:nvPr/>
        </p:nvSpPr>
        <p:spPr>
          <a:xfrm>
            <a:off x="4505325" y="20383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4" name="Oval 63"/>
          <p:cNvSpPr/>
          <p:nvPr/>
        </p:nvSpPr>
        <p:spPr>
          <a:xfrm>
            <a:off x="4665663" y="18510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Oval 64"/>
          <p:cNvSpPr/>
          <p:nvPr/>
        </p:nvSpPr>
        <p:spPr>
          <a:xfrm>
            <a:off x="4683125" y="20383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Oval 65"/>
          <p:cNvSpPr/>
          <p:nvPr/>
        </p:nvSpPr>
        <p:spPr>
          <a:xfrm>
            <a:off x="4841875" y="18494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7" name="Oval 66"/>
          <p:cNvSpPr/>
          <p:nvPr/>
        </p:nvSpPr>
        <p:spPr>
          <a:xfrm>
            <a:off x="4859338" y="20367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8" name="Rounded Rectangle 67"/>
          <p:cNvSpPr/>
          <p:nvPr/>
        </p:nvSpPr>
        <p:spPr>
          <a:xfrm>
            <a:off x="4235450" y="1816100"/>
            <a:ext cx="809625" cy="185738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Arc 68"/>
          <p:cNvSpPr/>
          <p:nvPr/>
        </p:nvSpPr>
        <p:spPr>
          <a:xfrm>
            <a:off x="4178300" y="1655763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0" name="Rectangle 69"/>
          <p:cNvSpPr/>
          <p:nvPr/>
        </p:nvSpPr>
        <p:spPr>
          <a:xfrm>
            <a:off x="4237038" y="1603375"/>
            <a:ext cx="833437" cy="417513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33" name="Object 4"/>
          <p:cNvGraphicFramePr>
            <a:graphicFrameLocks noChangeAspect="1"/>
          </p:cNvGraphicFramePr>
          <p:nvPr/>
        </p:nvGraphicFramePr>
        <p:xfrm>
          <a:off x="5330825" y="1639888"/>
          <a:ext cx="11144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2" name="Equation" r:id="rId8" imgW="406048" imgH="203024" progId="Equation.DSMT4">
                  <p:embed/>
                </p:oleObj>
              </mc:Choice>
              <mc:Fallback>
                <p:oleObj name="Equation" r:id="rId8" imgW="406048" imgH="203024" progId="Equation.DSMT4">
                  <p:embed/>
                  <p:pic>
                    <p:nvPicPr>
                      <p:cNvPr id="0" name="Picture 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5" y="1639888"/>
                        <a:ext cx="1114425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2" name="Straight Connector 71"/>
          <p:cNvCxnSpPr/>
          <p:nvPr/>
        </p:nvCxnSpPr>
        <p:spPr>
          <a:xfrm>
            <a:off x="1876425" y="2552700"/>
            <a:ext cx="70024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15"/>
          <p:cNvSpPr txBox="1">
            <a:spLocks noChangeArrowheads="1"/>
          </p:cNvSpPr>
          <p:nvPr/>
        </p:nvSpPr>
        <p:spPr bwMode="auto">
          <a:xfrm>
            <a:off x="6537325" y="2600325"/>
            <a:ext cx="2586038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Remove four groups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Negative 5 chips</a:t>
            </a:r>
          </a:p>
        </p:txBody>
      </p:sp>
      <p:sp>
        <p:nvSpPr>
          <p:cNvPr id="74" name="Oval 73"/>
          <p:cNvSpPr/>
          <p:nvPr/>
        </p:nvSpPr>
        <p:spPr>
          <a:xfrm>
            <a:off x="241300" y="29416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Oval 74"/>
          <p:cNvSpPr/>
          <p:nvPr/>
        </p:nvSpPr>
        <p:spPr>
          <a:xfrm>
            <a:off x="260350" y="31305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Oval 75"/>
          <p:cNvSpPr/>
          <p:nvPr/>
        </p:nvSpPr>
        <p:spPr>
          <a:xfrm>
            <a:off x="417513" y="29400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7" name="Oval 76"/>
          <p:cNvSpPr/>
          <p:nvPr/>
        </p:nvSpPr>
        <p:spPr>
          <a:xfrm>
            <a:off x="436563" y="31289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8" name="Oval 77"/>
          <p:cNvSpPr/>
          <p:nvPr/>
        </p:nvSpPr>
        <p:spPr>
          <a:xfrm>
            <a:off x="595313" y="29400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9" name="Oval 78"/>
          <p:cNvSpPr/>
          <p:nvPr/>
        </p:nvSpPr>
        <p:spPr>
          <a:xfrm>
            <a:off x="614363" y="31289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0" name="Oval 79"/>
          <p:cNvSpPr/>
          <p:nvPr/>
        </p:nvSpPr>
        <p:spPr>
          <a:xfrm>
            <a:off x="771525" y="29384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Oval 80"/>
          <p:cNvSpPr/>
          <p:nvPr/>
        </p:nvSpPr>
        <p:spPr>
          <a:xfrm>
            <a:off x="790575" y="31273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Oval 81"/>
          <p:cNvSpPr/>
          <p:nvPr/>
        </p:nvSpPr>
        <p:spPr>
          <a:xfrm>
            <a:off x="952500" y="29416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Oval 82"/>
          <p:cNvSpPr/>
          <p:nvPr/>
        </p:nvSpPr>
        <p:spPr>
          <a:xfrm>
            <a:off x="969963" y="31289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4" name="Oval 83"/>
          <p:cNvSpPr/>
          <p:nvPr/>
        </p:nvSpPr>
        <p:spPr>
          <a:xfrm>
            <a:off x="1512888" y="298608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5" name="Oval 84"/>
          <p:cNvSpPr/>
          <p:nvPr/>
        </p:nvSpPr>
        <p:spPr>
          <a:xfrm>
            <a:off x="1531938" y="31734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6" name="Oval 85"/>
          <p:cNvSpPr/>
          <p:nvPr/>
        </p:nvSpPr>
        <p:spPr>
          <a:xfrm>
            <a:off x="1689100" y="298450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7" name="Oval 86"/>
          <p:cNvSpPr/>
          <p:nvPr/>
        </p:nvSpPr>
        <p:spPr>
          <a:xfrm>
            <a:off x="1708150" y="31718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8" name="Oval 87"/>
          <p:cNvSpPr/>
          <p:nvPr/>
        </p:nvSpPr>
        <p:spPr>
          <a:xfrm>
            <a:off x="1866900" y="298450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9" name="Oval 88"/>
          <p:cNvSpPr/>
          <p:nvPr/>
        </p:nvSpPr>
        <p:spPr>
          <a:xfrm>
            <a:off x="1885950" y="31718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0" name="Oval 89"/>
          <p:cNvSpPr/>
          <p:nvPr/>
        </p:nvSpPr>
        <p:spPr>
          <a:xfrm>
            <a:off x="2043113" y="29829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1" name="Oval 90"/>
          <p:cNvSpPr/>
          <p:nvPr/>
        </p:nvSpPr>
        <p:spPr>
          <a:xfrm>
            <a:off x="2062163" y="31702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2" name="Oval 91"/>
          <p:cNvSpPr/>
          <p:nvPr/>
        </p:nvSpPr>
        <p:spPr>
          <a:xfrm>
            <a:off x="2224088" y="29845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3" name="Oval 92"/>
          <p:cNvSpPr/>
          <p:nvPr/>
        </p:nvSpPr>
        <p:spPr>
          <a:xfrm>
            <a:off x="2241550" y="31718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4" name="Oval 113"/>
          <p:cNvSpPr/>
          <p:nvPr/>
        </p:nvSpPr>
        <p:spPr>
          <a:xfrm>
            <a:off x="2687638" y="30130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5" name="Oval 114"/>
          <p:cNvSpPr/>
          <p:nvPr/>
        </p:nvSpPr>
        <p:spPr>
          <a:xfrm>
            <a:off x="2705100" y="3200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6" name="Oval 115"/>
          <p:cNvSpPr/>
          <p:nvPr/>
        </p:nvSpPr>
        <p:spPr>
          <a:xfrm>
            <a:off x="2863850" y="301148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7" name="Oval 116"/>
          <p:cNvSpPr/>
          <p:nvPr/>
        </p:nvSpPr>
        <p:spPr>
          <a:xfrm>
            <a:off x="2881313" y="31988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8" name="Oval 117"/>
          <p:cNvSpPr/>
          <p:nvPr/>
        </p:nvSpPr>
        <p:spPr>
          <a:xfrm>
            <a:off x="3041650" y="301148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9" name="Oval 118"/>
          <p:cNvSpPr/>
          <p:nvPr/>
        </p:nvSpPr>
        <p:spPr>
          <a:xfrm>
            <a:off x="3059113" y="31988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0" name="Oval 119"/>
          <p:cNvSpPr/>
          <p:nvPr/>
        </p:nvSpPr>
        <p:spPr>
          <a:xfrm>
            <a:off x="3217863" y="30099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1" name="Oval 120"/>
          <p:cNvSpPr/>
          <p:nvPr/>
        </p:nvSpPr>
        <p:spPr>
          <a:xfrm>
            <a:off x="3235325" y="31972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2" name="Oval 121"/>
          <p:cNvSpPr/>
          <p:nvPr/>
        </p:nvSpPr>
        <p:spPr>
          <a:xfrm>
            <a:off x="3397250" y="30114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3" name="Oval 122"/>
          <p:cNvSpPr/>
          <p:nvPr/>
        </p:nvSpPr>
        <p:spPr>
          <a:xfrm>
            <a:off x="3416300" y="31988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4" name="Oval 123"/>
          <p:cNvSpPr/>
          <p:nvPr/>
        </p:nvSpPr>
        <p:spPr>
          <a:xfrm>
            <a:off x="3959225" y="30559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5" name="Oval 124"/>
          <p:cNvSpPr/>
          <p:nvPr/>
        </p:nvSpPr>
        <p:spPr>
          <a:xfrm>
            <a:off x="3976688" y="32432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6" name="Oval 125"/>
          <p:cNvSpPr/>
          <p:nvPr/>
        </p:nvSpPr>
        <p:spPr>
          <a:xfrm>
            <a:off x="4135438" y="30543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7" name="Oval 126"/>
          <p:cNvSpPr/>
          <p:nvPr/>
        </p:nvSpPr>
        <p:spPr>
          <a:xfrm>
            <a:off x="4152900" y="32416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8" name="Oval 127"/>
          <p:cNvSpPr/>
          <p:nvPr/>
        </p:nvSpPr>
        <p:spPr>
          <a:xfrm>
            <a:off x="4313238" y="30543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9" name="Oval 128"/>
          <p:cNvSpPr/>
          <p:nvPr/>
        </p:nvSpPr>
        <p:spPr>
          <a:xfrm>
            <a:off x="4330700" y="32416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0" name="Oval 129"/>
          <p:cNvSpPr/>
          <p:nvPr/>
        </p:nvSpPr>
        <p:spPr>
          <a:xfrm>
            <a:off x="4489450" y="30527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1" name="Oval 130"/>
          <p:cNvSpPr/>
          <p:nvPr/>
        </p:nvSpPr>
        <p:spPr>
          <a:xfrm>
            <a:off x="4506913" y="32400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2" name="Oval 131"/>
          <p:cNvSpPr/>
          <p:nvPr/>
        </p:nvSpPr>
        <p:spPr>
          <a:xfrm>
            <a:off x="4668838" y="30559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4" name="Oval 133"/>
          <p:cNvSpPr/>
          <p:nvPr/>
        </p:nvSpPr>
        <p:spPr>
          <a:xfrm>
            <a:off x="4687888" y="32432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5" name="Rounded Rectangle 134"/>
          <p:cNvSpPr/>
          <p:nvPr/>
        </p:nvSpPr>
        <p:spPr>
          <a:xfrm>
            <a:off x="207963" y="2894013"/>
            <a:ext cx="925512" cy="201612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6" name="Arc 135"/>
          <p:cNvSpPr/>
          <p:nvPr/>
        </p:nvSpPr>
        <p:spPr>
          <a:xfrm>
            <a:off x="150813" y="2749550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7" name="Rectangle 136"/>
          <p:cNvSpPr/>
          <p:nvPr/>
        </p:nvSpPr>
        <p:spPr>
          <a:xfrm>
            <a:off x="177800" y="2689225"/>
            <a:ext cx="1036638" cy="42545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3" name="Rounded Rectangle 112"/>
          <p:cNvSpPr/>
          <p:nvPr/>
        </p:nvSpPr>
        <p:spPr>
          <a:xfrm>
            <a:off x="1479550" y="2949575"/>
            <a:ext cx="925513" cy="203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8" name="Arc 137"/>
          <p:cNvSpPr/>
          <p:nvPr/>
        </p:nvSpPr>
        <p:spPr>
          <a:xfrm>
            <a:off x="1422400" y="2806700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9" name="Rectangle 138"/>
          <p:cNvSpPr/>
          <p:nvPr/>
        </p:nvSpPr>
        <p:spPr>
          <a:xfrm>
            <a:off x="1419225" y="2767013"/>
            <a:ext cx="996950" cy="401637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0" name="Rounded Rectangle 139"/>
          <p:cNvSpPr/>
          <p:nvPr/>
        </p:nvSpPr>
        <p:spPr>
          <a:xfrm>
            <a:off x="2641600" y="2979738"/>
            <a:ext cx="925513" cy="203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1" name="Arc 140"/>
          <p:cNvSpPr/>
          <p:nvPr/>
        </p:nvSpPr>
        <p:spPr>
          <a:xfrm>
            <a:off x="2584450" y="2836863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2" name="Rectangle 141"/>
          <p:cNvSpPr/>
          <p:nvPr/>
        </p:nvSpPr>
        <p:spPr>
          <a:xfrm>
            <a:off x="2609850" y="2779713"/>
            <a:ext cx="993775" cy="417512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3" name="Rounded Rectangle 142"/>
          <p:cNvSpPr/>
          <p:nvPr/>
        </p:nvSpPr>
        <p:spPr>
          <a:xfrm>
            <a:off x="3913188" y="3009900"/>
            <a:ext cx="925512" cy="201613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4" name="Arc 143"/>
          <p:cNvSpPr/>
          <p:nvPr/>
        </p:nvSpPr>
        <p:spPr>
          <a:xfrm>
            <a:off x="3856038" y="2865438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5" name="Rectangle 144"/>
          <p:cNvSpPr/>
          <p:nvPr/>
        </p:nvSpPr>
        <p:spPr>
          <a:xfrm>
            <a:off x="3892550" y="2814638"/>
            <a:ext cx="979488" cy="417512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46" name="Object 5"/>
          <p:cNvGraphicFramePr>
            <a:graphicFrameLocks noChangeAspect="1"/>
          </p:cNvGraphicFramePr>
          <p:nvPr/>
        </p:nvGraphicFramePr>
        <p:xfrm>
          <a:off x="5251450" y="2774950"/>
          <a:ext cx="111442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3" name="Equation" r:id="rId10" imgW="406048" imgH="203024" progId="Equation.DSMT4">
                  <p:embed/>
                </p:oleObj>
              </mc:Choice>
              <mc:Fallback>
                <p:oleObj name="Equation" r:id="rId10" imgW="406048" imgH="203024" progId="Equation.DSMT4">
                  <p:embed/>
                  <p:pic>
                    <p:nvPicPr>
                      <p:cNvPr id="0" name="Picture 2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450" y="2774950"/>
                        <a:ext cx="1114425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" name="TextBox 15"/>
          <p:cNvSpPr txBox="1">
            <a:spLocks noChangeArrowheads="1"/>
          </p:cNvSpPr>
          <p:nvPr/>
        </p:nvSpPr>
        <p:spPr bwMode="auto">
          <a:xfrm>
            <a:off x="6388100" y="4006850"/>
            <a:ext cx="273367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Remove seven groups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Negative 3 chips</a:t>
            </a:r>
          </a:p>
        </p:txBody>
      </p:sp>
      <p:sp>
        <p:nvSpPr>
          <p:cNvPr id="148" name="Oval 147"/>
          <p:cNvSpPr/>
          <p:nvPr/>
        </p:nvSpPr>
        <p:spPr>
          <a:xfrm>
            <a:off x="2279650" y="41211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9" name="Oval 148"/>
          <p:cNvSpPr/>
          <p:nvPr/>
        </p:nvSpPr>
        <p:spPr>
          <a:xfrm>
            <a:off x="2297113" y="43084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0" name="Oval 149"/>
          <p:cNvSpPr/>
          <p:nvPr/>
        </p:nvSpPr>
        <p:spPr>
          <a:xfrm>
            <a:off x="2455863" y="41195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1" name="Oval 150"/>
          <p:cNvSpPr/>
          <p:nvPr/>
        </p:nvSpPr>
        <p:spPr>
          <a:xfrm>
            <a:off x="2473325" y="43068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2" name="Oval 151"/>
          <p:cNvSpPr/>
          <p:nvPr/>
        </p:nvSpPr>
        <p:spPr>
          <a:xfrm>
            <a:off x="2633663" y="41195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3" name="Oval 152"/>
          <p:cNvSpPr/>
          <p:nvPr/>
        </p:nvSpPr>
        <p:spPr>
          <a:xfrm>
            <a:off x="2651125" y="43068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0" name="Oval 159"/>
          <p:cNvSpPr/>
          <p:nvPr/>
        </p:nvSpPr>
        <p:spPr>
          <a:xfrm>
            <a:off x="2255838" y="474980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1" name="Oval 160"/>
          <p:cNvSpPr/>
          <p:nvPr/>
        </p:nvSpPr>
        <p:spPr>
          <a:xfrm>
            <a:off x="2273300" y="49371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2" name="Oval 161"/>
          <p:cNvSpPr/>
          <p:nvPr/>
        </p:nvSpPr>
        <p:spPr>
          <a:xfrm>
            <a:off x="2432050" y="474821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3" name="Oval 162"/>
          <p:cNvSpPr/>
          <p:nvPr/>
        </p:nvSpPr>
        <p:spPr>
          <a:xfrm>
            <a:off x="2449513" y="49355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4" name="Oval 163"/>
          <p:cNvSpPr/>
          <p:nvPr/>
        </p:nvSpPr>
        <p:spPr>
          <a:xfrm>
            <a:off x="2609850" y="474821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5" name="Oval 164"/>
          <p:cNvSpPr/>
          <p:nvPr/>
        </p:nvSpPr>
        <p:spPr>
          <a:xfrm>
            <a:off x="2627313" y="49355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6" name="Oval 165"/>
          <p:cNvSpPr/>
          <p:nvPr/>
        </p:nvSpPr>
        <p:spPr>
          <a:xfrm>
            <a:off x="2978150" y="41227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7" name="Oval 166"/>
          <p:cNvSpPr/>
          <p:nvPr/>
        </p:nvSpPr>
        <p:spPr>
          <a:xfrm>
            <a:off x="2995613" y="43100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8" name="Oval 167"/>
          <p:cNvSpPr/>
          <p:nvPr/>
        </p:nvSpPr>
        <p:spPr>
          <a:xfrm>
            <a:off x="3154363" y="41211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9" name="Oval 168"/>
          <p:cNvSpPr/>
          <p:nvPr/>
        </p:nvSpPr>
        <p:spPr>
          <a:xfrm>
            <a:off x="3171825" y="43084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0" name="Oval 169"/>
          <p:cNvSpPr/>
          <p:nvPr/>
        </p:nvSpPr>
        <p:spPr>
          <a:xfrm>
            <a:off x="3332163" y="41211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1" name="Oval 170"/>
          <p:cNvSpPr/>
          <p:nvPr/>
        </p:nvSpPr>
        <p:spPr>
          <a:xfrm>
            <a:off x="3349625" y="43084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2" name="Oval 171"/>
          <p:cNvSpPr/>
          <p:nvPr/>
        </p:nvSpPr>
        <p:spPr>
          <a:xfrm>
            <a:off x="2954338" y="47529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3" name="Oval 172"/>
          <p:cNvSpPr/>
          <p:nvPr/>
        </p:nvSpPr>
        <p:spPr>
          <a:xfrm>
            <a:off x="2971800" y="49403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4" name="Oval 173"/>
          <p:cNvSpPr/>
          <p:nvPr/>
        </p:nvSpPr>
        <p:spPr>
          <a:xfrm>
            <a:off x="3130550" y="475138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5" name="Oval 174"/>
          <p:cNvSpPr/>
          <p:nvPr/>
        </p:nvSpPr>
        <p:spPr>
          <a:xfrm>
            <a:off x="3148013" y="49387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6" name="Oval 175"/>
          <p:cNvSpPr/>
          <p:nvPr/>
        </p:nvSpPr>
        <p:spPr>
          <a:xfrm>
            <a:off x="3308350" y="475138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7" name="Oval 176"/>
          <p:cNvSpPr/>
          <p:nvPr/>
        </p:nvSpPr>
        <p:spPr>
          <a:xfrm>
            <a:off x="3325813" y="49387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8" name="Oval 177"/>
          <p:cNvSpPr/>
          <p:nvPr/>
        </p:nvSpPr>
        <p:spPr>
          <a:xfrm>
            <a:off x="3676650" y="41243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9" name="Oval 178"/>
          <p:cNvSpPr/>
          <p:nvPr/>
        </p:nvSpPr>
        <p:spPr>
          <a:xfrm>
            <a:off x="3694113" y="43116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0" name="Oval 179"/>
          <p:cNvSpPr/>
          <p:nvPr/>
        </p:nvSpPr>
        <p:spPr>
          <a:xfrm>
            <a:off x="3852863" y="41227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1" name="Oval 180"/>
          <p:cNvSpPr/>
          <p:nvPr/>
        </p:nvSpPr>
        <p:spPr>
          <a:xfrm>
            <a:off x="3870325" y="43100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2" name="Oval 181"/>
          <p:cNvSpPr/>
          <p:nvPr/>
        </p:nvSpPr>
        <p:spPr>
          <a:xfrm>
            <a:off x="4030663" y="41227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3" name="Oval 182"/>
          <p:cNvSpPr/>
          <p:nvPr/>
        </p:nvSpPr>
        <p:spPr>
          <a:xfrm>
            <a:off x="4048125" y="43100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4" name="Oval 183"/>
          <p:cNvSpPr/>
          <p:nvPr/>
        </p:nvSpPr>
        <p:spPr>
          <a:xfrm>
            <a:off x="3651250" y="47545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5" name="Oval 184"/>
          <p:cNvSpPr/>
          <p:nvPr/>
        </p:nvSpPr>
        <p:spPr>
          <a:xfrm>
            <a:off x="3668713" y="49418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6" name="Oval 185"/>
          <p:cNvSpPr/>
          <p:nvPr/>
        </p:nvSpPr>
        <p:spPr>
          <a:xfrm>
            <a:off x="3827463" y="47529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7" name="Oval 186"/>
          <p:cNvSpPr/>
          <p:nvPr/>
        </p:nvSpPr>
        <p:spPr>
          <a:xfrm>
            <a:off x="3844925" y="49403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8" name="Oval 187"/>
          <p:cNvSpPr/>
          <p:nvPr/>
        </p:nvSpPr>
        <p:spPr>
          <a:xfrm>
            <a:off x="4005263" y="47529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9" name="Oval 188"/>
          <p:cNvSpPr/>
          <p:nvPr/>
        </p:nvSpPr>
        <p:spPr>
          <a:xfrm>
            <a:off x="4022725" y="49403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0" name="Oval 189"/>
          <p:cNvSpPr/>
          <p:nvPr/>
        </p:nvSpPr>
        <p:spPr>
          <a:xfrm>
            <a:off x="4391025" y="44021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1" name="Oval 190"/>
          <p:cNvSpPr/>
          <p:nvPr/>
        </p:nvSpPr>
        <p:spPr>
          <a:xfrm>
            <a:off x="4408488" y="45894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2" name="Oval 191"/>
          <p:cNvSpPr/>
          <p:nvPr/>
        </p:nvSpPr>
        <p:spPr>
          <a:xfrm>
            <a:off x="4567238" y="44005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3" name="Oval 192"/>
          <p:cNvSpPr/>
          <p:nvPr/>
        </p:nvSpPr>
        <p:spPr>
          <a:xfrm>
            <a:off x="4584700" y="45878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4" name="Oval 193"/>
          <p:cNvSpPr/>
          <p:nvPr/>
        </p:nvSpPr>
        <p:spPr>
          <a:xfrm>
            <a:off x="4745038" y="44005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5" name="Oval 194"/>
          <p:cNvSpPr/>
          <p:nvPr/>
        </p:nvSpPr>
        <p:spPr>
          <a:xfrm>
            <a:off x="4762500" y="45878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6" name="Rounded Rectangle 195"/>
          <p:cNvSpPr/>
          <p:nvPr/>
        </p:nvSpPr>
        <p:spPr>
          <a:xfrm>
            <a:off x="2170113" y="4087813"/>
            <a:ext cx="647700" cy="1841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7" name="Arc 196"/>
          <p:cNvSpPr/>
          <p:nvPr/>
        </p:nvSpPr>
        <p:spPr>
          <a:xfrm>
            <a:off x="1998663" y="3930650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8" name="Rectangle 197"/>
          <p:cNvSpPr/>
          <p:nvPr/>
        </p:nvSpPr>
        <p:spPr>
          <a:xfrm>
            <a:off x="2116138" y="3916363"/>
            <a:ext cx="711200" cy="36512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9" name="Rounded Rectangle 198"/>
          <p:cNvSpPr/>
          <p:nvPr/>
        </p:nvSpPr>
        <p:spPr>
          <a:xfrm>
            <a:off x="2159000" y="4718050"/>
            <a:ext cx="647700" cy="1841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0" name="Arc 199"/>
          <p:cNvSpPr/>
          <p:nvPr/>
        </p:nvSpPr>
        <p:spPr>
          <a:xfrm>
            <a:off x="1987550" y="4560888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1" name="Rectangle 200"/>
          <p:cNvSpPr/>
          <p:nvPr/>
        </p:nvSpPr>
        <p:spPr>
          <a:xfrm>
            <a:off x="2133600" y="4494213"/>
            <a:ext cx="704850" cy="417512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2" name="Rounded Rectangle 201"/>
          <p:cNvSpPr/>
          <p:nvPr/>
        </p:nvSpPr>
        <p:spPr>
          <a:xfrm>
            <a:off x="2884488" y="4078288"/>
            <a:ext cx="647700" cy="1841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3" name="Arc 202"/>
          <p:cNvSpPr/>
          <p:nvPr/>
        </p:nvSpPr>
        <p:spPr>
          <a:xfrm>
            <a:off x="2713038" y="3921125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4" name="Rectangle 203"/>
          <p:cNvSpPr/>
          <p:nvPr/>
        </p:nvSpPr>
        <p:spPr>
          <a:xfrm>
            <a:off x="2859088" y="3940175"/>
            <a:ext cx="703262" cy="34290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5" name="Rounded Rectangle 204"/>
          <p:cNvSpPr/>
          <p:nvPr/>
        </p:nvSpPr>
        <p:spPr>
          <a:xfrm>
            <a:off x="2859088" y="4722813"/>
            <a:ext cx="647700" cy="1841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6" name="Arc 205"/>
          <p:cNvSpPr/>
          <p:nvPr/>
        </p:nvSpPr>
        <p:spPr>
          <a:xfrm>
            <a:off x="2689225" y="4565650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7" name="Rectangle 206"/>
          <p:cNvSpPr/>
          <p:nvPr/>
        </p:nvSpPr>
        <p:spPr>
          <a:xfrm>
            <a:off x="2847975" y="4513263"/>
            <a:ext cx="658813" cy="417512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8" name="Rounded Rectangle 207"/>
          <p:cNvSpPr/>
          <p:nvPr/>
        </p:nvSpPr>
        <p:spPr>
          <a:xfrm>
            <a:off x="3584575" y="4097338"/>
            <a:ext cx="649288" cy="1841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9" name="Arc 208"/>
          <p:cNvSpPr/>
          <p:nvPr/>
        </p:nvSpPr>
        <p:spPr>
          <a:xfrm>
            <a:off x="3414713" y="3940175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0" name="Rectangle 209"/>
          <p:cNvSpPr/>
          <p:nvPr/>
        </p:nvSpPr>
        <p:spPr>
          <a:xfrm>
            <a:off x="3563938" y="3957638"/>
            <a:ext cx="703262" cy="347662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1" name="Rounded Rectangle 210"/>
          <p:cNvSpPr/>
          <p:nvPr/>
        </p:nvSpPr>
        <p:spPr>
          <a:xfrm>
            <a:off x="3546475" y="4725988"/>
            <a:ext cx="647700" cy="1841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2" name="Arc 211"/>
          <p:cNvSpPr/>
          <p:nvPr/>
        </p:nvSpPr>
        <p:spPr>
          <a:xfrm>
            <a:off x="3375025" y="4568825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3" name="Rectangle 212"/>
          <p:cNvSpPr/>
          <p:nvPr/>
        </p:nvSpPr>
        <p:spPr>
          <a:xfrm>
            <a:off x="3529013" y="4519613"/>
            <a:ext cx="668337" cy="417512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4" name="Rounded Rectangle 213"/>
          <p:cNvSpPr/>
          <p:nvPr/>
        </p:nvSpPr>
        <p:spPr>
          <a:xfrm>
            <a:off x="4284663" y="4373563"/>
            <a:ext cx="649287" cy="1841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5" name="Arc 214"/>
          <p:cNvSpPr/>
          <p:nvPr/>
        </p:nvSpPr>
        <p:spPr>
          <a:xfrm>
            <a:off x="4114800" y="4216400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6" name="Rectangle 215"/>
          <p:cNvSpPr/>
          <p:nvPr/>
        </p:nvSpPr>
        <p:spPr>
          <a:xfrm>
            <a:off x="4246563" y="4160838"/>
            <a:ext cx="762000" cy="417512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17" name="Straight Connector 216"/>
          <p:cNvCxnSpPr/>
          <p:nvPr/>
        </p:nvCxnSpPr>
        <p:spPr>
          <a:xfrm>
            <a:off x="1946275" y="5121275"/>
            <a:ext cx="70024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8" name="Object 6"/>
          <p:cNvGraphicFramePr>
            <a:graphicFrameLocks noChangeAspect="1"/>
          </p:cNvGraphicFramePr>
          <p:nvPr/>
        </p:nvGraphicFramePr>
        <p:xfrm>
          <a:off x="5202238" y="4237038"/>
          <a:ext cx="107950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4" name="Equation" r:id="rId11" imgW="393529" imgH="203112" progId="Equation.DSMT4">
                  <p:embed/>
                </p:oleObj>
              </mc:Choice>
              <mc:Fallback>
                <p:oleObj name="Equation" r:id="rId11" imgW="393529" imgH="203112" progId="Equation.DSMT4">
                  <p:embed/>
                  <p:pic>
                    <p:nvPicPr>
                      <p:cNvPr id="0" name="Picture 2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4237038"/>
                        <a:ext cx="1079500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" name="TextBox 15"/>
          <p:cNvSpPr txBox="1">
            <a:spLocks noChangeArrowheads="1"/>
          </p:cNvSpPr>
          <p:nvPr/>
        </p:nvSpPr>
        <p:spPr bwMode="auto">
          <a:xfrm>
            <a:off x="6362700" y="5264150"/>
            <a:ext cx="268922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Remove three groups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Negative 7 chips</a:t>
            </a:r>
          </a:p>
        </p:txBody>
      </p:sp>
      <p:sp>
        <p:nvSpPr>
          <p:cNvPr id="220" name="Oval 219"/>
          <p:cNvSpPr/>
          <p:nvPr/>
        </p:nvSpPr>
        <p:spPr>
          <a:xfrm>
            <a:off x="230188" y="54689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1" name="Oval 220"/>
          <p:cNvSpPr/>
          <p:nvPr/>
        </p:nvSpPr>
        <p:spPr>
          <a:xfrm>
            <a:off x="249238" y="56578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2" name="Oval 221"/>
          <p:cNvSpPr/>
          <p:nvPr/>
        </p:nvSpPr>
        <p:spPr>
          <a:xfrm>
            <a:off x="406400" y="54673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3" name="Oval 222"/>
          <p:cNvSpPr/>
          <p:nvPr/>
        </p:nvSpPr>
        <p:spPr>
          <a:xfrm>
            <a:off x="425450" y="56562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4" name="Oval 223"/>
          <p:cNvSpPr/>
          <p:nvPr/>
        </p:nvSpPr>
        <p:spPr>
          <a:xfrm>
            <a:off x="584200" y="54673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5" name="Oval 224"/>
          <p:cNvSpPr/>
          <p:nvPr/>
        </p:nvSpPr>
        <p:spPr>
          <a:xfrm>
            <a:off x="603250" y="56562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6" name="Oval 225"/>
          <p:cNvSpPr/>
          <p:nvPr/>
        </p:nvSpPr>
        <p:spPr>
          <a:xfrm>
            <a:off x="760413" y="54657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7" name="Oval 226"/>
          <p:cNvSpPr/>
          <p:nvPr/>
        </p:nvSpPr>
        <p:spPr>
          <a:xfrm>
            <a:off x="779463" y="56546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8" name="Oval 227"/>
          <p:cNvSpPr/>
          <p:nvPr/>
        </p:nvSpPr>
        <p:spPr>
          <a:xfrm>
            <a:off x="941388" y="54689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9" name="Oval 228"/>
          <p:cNvSpPr/>
          <p:nvPr/>
        </p:nvSpPr>
        <p:spPr>
          <a:xfrm>
            <a:off x="958850" y="56562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0" name="Oval 229"/>
          <p:cNvSpPr/>
          <p:nvPr/>
        </p:nvSpPr>
        <p:spPr>
          <a:xfrm>
            <a:off x="1144588" y="54673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1" name="Oval 230"/>
          <p:cNvSpPr/>
          <p:nvPr/>
        </p:nvSpPr>
        <p:spPr>
          <a:xfrm>
            <a:off x="1163638" y="56562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2" name="Oval 231"/>
          <p:cNvSpPr/>
          <p:nvPr/>
        </p:nvSpPr>
        <p:spPr>
          <a:xfrm>
            <a:off x="1325563" y="54705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3" name="Oval 232"/>
          <p:cNvSpPr/>
          <p:nvPr/>
        </p:nvSpPr>
        <p:spPr>
          <a:xfrm>
            <a:off x="1343025" y="56578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4" name="Oval 233"/>
          <p:cNvSpPr/>
          <p:nvPr/>
        </p:nvSpPr>
        <p:spPr>
          <a:xfrm>
            <a:off x="1911350" y="54705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5" name="Oval 234"/>
          <p:cNvSpPr/>
          <p:nvPr/>
        </p:nvSpPr>
        <p:spPr>
          <a:xfrm>
            <a:off x="1930400" y="56594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6" name="Oval 235"/>
          <p:cNvSpPr/>
          <p:nvPr/>
        </p:nvSpPr>
        <p:spPr>
          <a:xfrm>
            <a:off x="2087563" y="54689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7" name="Oval 236"/>
          <p:cNvSpPr/>
          <p:nvPr/>
        </p:nvSpPr>
        <p:spPr>
          <a:xfrm>
            <a:off x="2106613" y="56578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8" name="Oval 237"/>
          <p:cNvSpPr/>
          <p:nvPr/>
        </p:nvSpPr>
        <p:spPr>
          <a:xfrm>
            <a:off x="2265363" y="54689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9" name="Oval 238"/>
          <p:cNvSpPr/>
          <p:nvPr/>
        </p:nvSpPr>
        <p:spPr>
          <a:xfrm>
            <a:off x="2284413" y="56578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0" name="Oval 239"/>
          <p:cNvSpPr/>
          <p:nvPr/>
        </p:nvSpPr>
        <p:spPr>
          <a:xfrm>
            <a:off x="2441575" y="54673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1" name="Oval 240"/>
          <p:cNvSpPr/>
          <p:nvPr/>
        </p:nvSpPr>
        <p:spPr>
          <a:xfrm>
            <a:off x="2460625" y="56562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2" name="Oval 241"/>
          <p:cNvSpPr/>
          <p:nvPr/>
        </p:nvSpPr>
        <p:spPr>
          <a:xfrm>
            <a:off x="2622550" y="54705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3" name="Oval 242"/>
          <p:cNvSpPr/>
          <p:nvPr/>
        </p:nvSpPr>
        <p:spPr>
          <a:xfrm>
            <a:off x="2640013" y="56578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4" name="Oval 243"/>
          <p:cNvSpPr/>
          <p:nvPr/>
        </p:nvSpPr>
        <p:spPr>
          <a:xfrm>
            <a:off x="2825750" y="54705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5" name="Oval 244"/>
          <p:cNvSpPr/>
          <p:nvPr/>
        </p:nvSpPr>
        <p:spPr>
          <a:xfrm>
            <a:off x="2844800" y="56594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6" name="Oval 245"/>
          <p:cNvSpPr/>
          <p:nvPr/>
        </p:nvSpPr>
        <p:spPr>
          <a:xfrm>
            <a:off x="3006725" y="54737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7" name="Oval 246"/>
          <p:cNvSpPr/>
          <p:nvPr/>
        </p:nvSpPr>
        <p:spPr>
          <a:xfrm>
            <a:off x="3024188" y="56610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8" name="Oval 247"/>
          <p:cNvSpPr/>
          <p:nvPr/>
        </p:nvSpPr>
        <p:spPr>
          <a:xfrm>
            <a:off x="3592513" y="547370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9" name="Oval 248"/>
          <p:cNvSpPr/>
          <p:nvPr/>
        </p:nvSpPr>
        <p:spPr>
          <a:xfrm>
            <a:off x="3611563" y="56626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0" name="Oval 249"/>
          <p:cNvSpPr/>
          <p:nvPr/>
        </p:nvSpPr>
        <p:spPr>
          <a:xfrm>
            <a:off x="3768725" y="547211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1" name="Oval 250"/>
          <p:cNvSpPr/>
          <p:nvPr/>
        </p:nvSpPr>
        <p:spPr>
          <a:xfrm>
            <a:off x="3787775" y="56610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2" name="Oval 251"/>
          <p:cNvSpPr/>
          <p:nvPr/>
        </p:nvSpPr>
        <p:spPr>
          <a:xfrm>
            <a:off x="3946525" y="547211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3" name="Oval 252"/>
          <p:cNvSpPr/>
          <p:nvPr/>
        </p:nvSpPr>
        <p:spPr>
          <a:xfrm>
            <a:off x="3965575" y="56610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4" name="Oval 253"/>
          <p:cNvSpPr/>
          <p:nvPr/>
        </p:nvSpPr>
        <p:spPr>
          <a:xfrm>
            <a:off x="4122738" y="54705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5" name="Oval 254"/>
          <p:cNvSpPr/>
          <p:nvPr/>
        </p:nvSpPr>
        <p:spPr>
          <a:xfrm>
            <a:off x="4141788" y="56594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6" name="Oval 255"/>
          <p:cNvSpPr/>
          <p:nvPr/>
        </p:nvSpPr>
        <p:spPr>
          <a:xfrm>
            <a:off x="4303713" y="54737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7" name="Oval 256"/>
          <p:cNvSpPr/>
          <p:nvPr/>
        </p:nvSpPr>
        <p:spPr>
          <a:xfrm>
            <a:off x="4321175" y="56610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8" name="Oval 257"/>
          <p:cNvSpPr/>
          <p:nvPr/>
        </p:nvSpPr>
        <p:spPr>
          <a:xfrm>
            <a:off x="4506913" y="54721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9" name="Oval 258"/>
          <p:cNvSpPr/>
          <p:nvPr/>
        </p:nvSpPr>
        <p:spPr>
          <a:xfrm>
            <a:off x="4525963" y="56610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0" name="Oval 259"/>
          <p:cNvSpPr/>
          <p:nvPr/>
        </p:nvSpPr>
        <p:spPr>
          <a:xfrm>
            <a:off x="4687888" y="54752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1" name="Oval 260"/>
          <p:cNvSpPr/>
          <p:nvPr/>
        </p:nvSpPr>
        <p:spPr>
          <a:xfrm>
            <a:off x="4705350" y="56626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2" name="Rounded Rectangle 261"/>
          <p:cNvSpPr/>
          <p:nvPr/>
        </p:nvSpPr>
        <p:spPr>
          <a:xfrm>
            <a:off x="179388" y="5418138"/>
            <a:ext cx="1349375" cy="2047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3" name="Arc 262"/>
          <p:cNvSpPr/>
          <p:nvPr/>
        </p:nvSpPr>
        <p:spPr>
          <a:xfrm>
            <a:off x="355600" y="5249863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4" name="Rectangle 263"/>
          <p:cNvSpPr/>
          <p:nvPr/>
        </p:nvSpPr>
        <p:spPr>
          <a:xfrm>
            <a:off x="150813" y="5214938"/>
            <a:ext cx="1446212" cy="427037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5" name="Rounded Rectangle 264"/>
          <p:cNvSpPr/>
          <p:nvPr/>
        </p:nvSpPr>
        <p:spPr>
          <a:xfrm>
            <a:off x="1833563" y="5434013"/>
            <a:ext cx="1349375" cy="2047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6" name="Arc 265"/>
          <p:cNvSpPr/>
          <p:nvPr/>
        </p:nvSpPr>
        <p:spPr>
          <a:xfrm>
            <a:off x="2008188" y="5265738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7" name="Rectangle 266"/>
          <p:cNvSpPr/>
          <p:nvPr/>
        </p:nvSpPr>
        <p:spPr>
          <a:xfrm>
            <a:off x="1814513" y="5232400"/>
            <a:ext cx="1406525" cy="42545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8" name="Rounded Rectangle 267"/>
          <p:cNvSpPr/>
          <p:nvPr/>
        </p:nvSpPr>
        <p:spPr>
          <a:xfrm>
            <a:off x="3514725" y="5422900"/>
            <a:ext cx="1347788" cy="204788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9" name="Arc 268"/>
          <p:cNvSpPr/>
          <p:nvPr/>
        </p:nvSpPr>
        <p:spPr>
          <a:xfrm>
            <a:off x="3689350" y="5254625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0" name="Rectangle 269"/>
          <p:cNvSpPr/>
          <p:nvPr/>
        </p:nvSpPr>
        <p:spPr>
          <a:xfrm>
            <a:off x="3495675" y="5219700"/>
            <a:ext cx="1390650" cy="427038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71" name="Object 7"/>
          <p:cNvGraphicFramePr>
            <a:graphicFrameLocks noChangeAspect="1"/>
          </p:cNvGraphicFramePr>
          <p:nvPr/>
        </p:nvGraphicFramePr>
        <p:xfrm>
          <a:off x="5191125" y="5345113"/>
          <a:ext cx="107950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5" name="Equation" r:id="rId13" imgW="393529" imgH="203112" progId="Equation.DSMT4">
                  <p:embed/>
                </p:oleObj>
              </mc:Choice>
              <mc:Fallback>
                <p:oleObj name="Equation" r:id="rId13" imgW="393529" imgH="203112" progId="Equation.DSMT4">
                  <p:embed/>
                  <p:pic>
                    <p:nvPicPr>
                      <p:cNvPr id="0" name="Picture 2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25" y="5345113"/>
                        <a:ext cx="1079500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82" name="TextBox 271">
            <a:hlinkClick r:id="rId14"/>
          </p:cNvPr>
          <p:cNvSpPr txBox="1">
            <a:spLocks noChangeArrowheads="1"/>
          </p:cNvSpPr>
          <p:nvPr/>
        </p:nvSpPr>
        <p:spPr bwMode="auto">
          <a:xfrm>
            <a:off x="7493000" y="6362700"/>
            <a:ext cx="1449388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10483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5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 nodeType="clickPar">
                      <p:stCondLst>
                        <p:cond delay="indefinite"/>
                      </p:stCondLst>
                      <p:childTnLst>
                        <p:par>
                          <p:cTn id="2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Par">
                      <p:stCondLst>
                        <p:cond delay="indefinite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 nodeType="clickPar">
                      <p:stCondLst>
                        <p:cond delay="indefinite"/>
                      </p:stCondLst>
                      <p:childTnLst>
                        <p:par>
                          <p:cTn id="3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 nodeType="clickPar">
                      <p:stCondLst>
                        <p:cond delay="indefinite"/>
                      </p:stCondLst>
                      <p:childTnLst>
                        <p:par>
                          <p:cTn id="3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 nodeType="clickPar">
                      <p:stCondLst>
                        <p:cond delay="indefinite"/>
                      </p:stCondLst>
                      <p:childTnLst>
                        <p:par>
                          <p:cTn id="3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 nodeType="clickPar">
                      <p:stCondLst>
                        <p:cond delay="indefinite"/>
                      </p:stCondLst>
                      <p:childTnLst>
                        <p:par>
                          <p:cTn id="3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 nodeType="clickPar">
                      <p:stCondLst>
                        <p:cond delay="indefinite"/>
                      </p:stCondLst>
                      <p:childTnLst>
                        <p:par>
                          <p:cTn id="3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 nodeType="clickPar">
                      <p:stCondLst>
                        <p:cond delay="indefinite"/>
                      </p:stCondLst>
                      <p:childTnLst>
                        <p:par>
                          <p:cTn id="3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 nodeType="clickPar">
                      <p:stCondLst>
                        <p:cond delay="indefinite"/>
                      </p:stCondLst>
                      <p:childTnLst>
                        <p:par>
                          <p:cTn id="4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 nodeType="clickPar">
                      <p:stCondLst>
                        <p:cond delay="indefinite"/>
                      </p:stCondLst>
                      <p:childTnLst>
                        <p:par>
                          <p:cTn id="4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9" fill="hold" nodeType="clickPar">
                      <p:stCondLst>
                        <p:cond delay="indefinite"/>
                      </p:stCondLst>
                      <p:childTnLst>
                        <p:par>
                          <p:cTn id="5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 nodeType="clickPar">
                      <p:stCondLst>
                        <p:cond delay="indefinite"/>
                      </p:stCondLst>
                      <p:childTnLst>
                        <p:par>
                          <p:cTn id="5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6" fill="hold" nodeType="clickPar">
                      <p:stCondLst>
                        <p:cond delay="indefinite"/>
                      </p:stCondLst>
                      <p:childTnLst>
                        <p:par>
                          <p:cTn id="5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4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5" fill="hold" nodeType="clickPar">
                      <p:stCondLst>
                        <p:cond delay="indefinite"/>
                      </p:stCondLst>
                      <p:childTnLst>
                        <p:par>
                          <p:cTn id="6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0" fill="hold" nodeType="clickPar">
                      <p:stCondLst>
                        <p:cond delay="indefinite"/>
                      </p:stCondLst>
                      <p:childTnLst>
                        <p:par>
                          <p:cTn id="6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8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9" fill="hold" nodeType="clickPar">
                      <p:stCondLst>
                        <p:cond delay="indefinite"/>
                      </p:stCondLst>
                      <p:childTnLst>
                        <p:par>
                          <p:cTn id="6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4" fill="hold" nodeType="clickPar">
                      <p:stCondLst>
                        <p:cond delay="indefinite"/>
                      </p:stCondLst>
                      <p:childTnLst>
                        <p:par>
                          <p:cTn id="6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2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3" fill="hold" nodeType="clickPar">
                      <p:stCondLst>
                        <p:cond delay="indefinite"/>
                      </p:stCondLst>
                      <p:childTnLst>
                        <p:par>
                          <p:cTn id="6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8" fill="hold" nodeType="clickPar">
                      <p:stCondLst>
                        <p:cond delay="indefinite"/>
                      </p:stCondLst>
                      <p:childTnLst>
                        <p:par>
                          <p:cTn id="6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6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7" fill="hold" nodeType="clickPar">
                      <p:stCondLst>
                        <p:cond delay="indefinite"/>
                      </p:stCondLst>
                      <p:childTnLst>
                        <p:par>
                          <p:cTn id="6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2" fill="hold" nodeType="clickPar">
                      <p:stCondLst>
                        <p:cond delay="indefinite"/>
                      </p:stCondLst>
                      <p:childTnLst>
                        <p:par>
                          <p:cTn id="6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fill="hold" nodeType="clickPar">
                      <p:stCondLst>
                        <p:cond delay="indefinite"/>
                      </p:stCondLst>
                      <p:childTnLst>
                        <p:par>
                          <p:cTn id="6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5" fill="hold" nodeType="clickPar">
                      <p:stCondLst>
                        <p:cond delay="indefinite"/>
                      </p:stCondLst>
                      <p:childTnLst>
                        <p:par>
                          <p:cTn id="6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0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3" fill="hold" nodeType="clickPar">
                      <p:stCondLst>
                        <p:cond delay="indefinite"/>
                      </p:stCondLst>
                      <p:childTnLst>
                        <p:par>
                          <p:cTn id="7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6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1" fill="hold" nodeType="clickPar">
                      <p:stCondLst>
                        <p:cond delay="indefinite"/>
                      </p:stCondLst>
                      <p:childTnLst>
                        <p:par>
                          <p:cTn id="7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8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9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0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9" fill="hold" nodeType="clickPar">
                      <p:stCondLst>
                        <p:cond delay="indefinite"/>
                      </p:stCondLst>
                      <p:childTnLst>
                        <p:par>
                          <p:cTn id="8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7" fill="hold" nodeType="clickPar">
                      <p:stCondLst>
                        <p:cond delay="indefinite"/>
                      </p:stCondLst>
                      <p:childTnLst>
                        <p:par>
                          <p:cTn id="8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5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7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7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5" fill="hold" nodeType="clickPar">
                      <p:stCondLst>
                        <p:cond delay="indefinite"/>
                      </p:stCondLst>
                      <p:childTnLst>
                        <p:par>
                          <p:cTn id="8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0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0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0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3" fill="hold" nodeType="clickPar">
                      <p:stCondLst>
                        <p:cond delay="indefinite"/>
                      </p:stCondLst>
                      <p:childTnLst>
                        <p:par>
                          <p:cTn id="9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8" fill="hold" nodeType="clickPar">
                      <p:stCondLst>
                        <p:cond delay="indefinite"/>
                      </p:stCondLst>
                      <p:childTnLst>
                        <p:par>
                          <p:cTn id="9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2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6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7" fill="hold" nodeType="clickPar">
                      <p:stCondLst>
                        <p:cond delay="indefinite"/>
                      </p:stCondLst>
                      <p:childTnLst>
                        <p:par>
                          <p:cTn id="9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1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2" fill="hold" nodeType="clickPar">
                      <p:stCondLst>
                        <p:cond delay="indefinite"/>
                      </p:stCondLst>
                      <p:childTnLst>
                        <p:par>
                          <p:cTn id="9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6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0"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1" fill="hold" nodeType="clickPar">
                      <p:stCondLst>
                        <p:cond delay="indefinite"/>
                      </p:stCondLst>
                      <p:childTnLst>
                        <p:par>
                          <p:cTn id="9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5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6" fill="hold" nodeType="clickPar">
                      <p:stCondLst>
                        <p:cond delay="indefinite"/>
                      </p:stCondLst>
                      <p:childTnLst>
                        <p:par>
                          <p:cTn id="9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0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4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5" fill="hold" nodeType="clickPar">
                      <p:stCondLst>
                        <p:cond delay="indefinite"/>
                      </p:stCondLst>
                      <p:childTnLst>
                        <p:par>
                          <p:cTn id="9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9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0" fill="hold" nodeType="clickPar">
                      <p:stCondLst>
                        <p:cond delay="indefinite"/>
                      </p:stCondLst>
                      <p:childTnLst>
                        <p:par>
                          <p:cTn id="9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4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8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9" fill="hold" nodeType="clickPar">
                      <p:stCondLst>
                        <p:cond delay="indefinite"/>
                      </p:stCondLst>
                      <p:childTnLst>
                        <p:par>
                          <p:cTn id="9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4" fill="hold" nodeType="clickPar">
                      <p:stCondLst>
                        <p:cond delay="indefinite"/>
                      </p:stCondLst>
                      <p:childTnLst>
                        <p:par>
                          <p:cTn id="9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8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2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3" fill="hold" nodeType="clickPar">
                      <p:stCondLst>
                        <p:cond delay="indefinite"/>
                      </p:stCondLst>
                      <p:childTnLst>
                        <p:par>
                          <p:cTn id="9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8" fill="hold" nodeType="clickPar">
                      <p:stCondLst>
                        <p:cond delay="indefinite"/>
                      </p:stCondLst>
                      <p:childTnLst>
                        <p:par>
                          <p:cTn id="9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6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7" fill="hold" nodeType="clickPar">
                      <p:stCondLst>
                        <p:cond delay="indefinite"/>
                      </p:stCondLst>
                      <p:childTnLst>
                        <p:par>
                          <p:cTn id="10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2" fill="hold" nodeType="clickPar">
                      <p:stCondLst>
                        <p:cond delay="indefinite"/>
                      </p:stCondLst>
                      <p:childTnLst>
                        <p:par>
                          <p:cTn id="10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6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0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1" fill="hold" nodeType="clickPar">
                      <p:stCondLst>
                        <p:cond delay="indefinite"/>
                      </p:stCondLst>
                      <p:childTnLst>
                        <p:par>
                          <p:cTn id="10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5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6" fill="hold" nodeType="clickPar">
                      <p:stCondLst>
                        <p:cond delay="indefinite"/>
                      </p:stCondLst>
                      <p:childTnLst>
                        <p:par>
                          <p:cTn id="10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0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1" fill="hold" nodeType="clickPar">
                      <p:stCondLst>
                        <p:cond delay="indefinite"/>
                      </p:stCondLst>
                      <p:childTnLst>
                        <p:par>
                          <p:cTn id="10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5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6" fill="hold" nodeType="clickPar">
                      <p:stCondLst>
                        <p:cond delay="indefinite"/>
                      </p:stCondLst>
                      <p:childTnLst>
                        <p:par>
                          <p:cTn id="10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4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6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6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7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7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7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8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8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9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9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0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0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0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0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0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1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2" fill="hold" nodeType="clickPar">
                      <p:stCondLst>
                        <p:cond delay="indefinite"/>
                      </p:stCondLst>
                      <p:childTnLst>
                        <p:par>
                          <p:cTn id="1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3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3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4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4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5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6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6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7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7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8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8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8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8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8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9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9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9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9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9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9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0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0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0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8" fill="hold" nodeType="clickPar">
                      <p:stCondLst>
                        <p:cond delay="indefinite"/>
                      </p:stCondLst>
                      <p:childTnLst>
                        <p:par>
                          <p:cTn id="1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4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4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5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5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6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7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7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7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7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7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7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8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8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8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8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9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9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4" fill="hold" nodeType="clickPar">
                      <p:stCondLst>
                        <p:cond delay="indefinite"/>
                      </p:stCondLst>
                      <p:childTnLst>
                        <p:par>
                          <p:cTn id="12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8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9" fill="hold" nodeType="clickPar">
                      <p:stCondLst>
                        <p:cond delay="indefinite"/>
                      </p:stCondLst>
                      <p:childTnLst>
                        <p:par>
                          <p:cTn id="1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3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7"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8" fill="hold" nodeType="clickPar">
                      <p:stCondLst>
                        <p:cond delay="indefinite"/>
                      </p:stCondLst>
                      <p:childTnLst>
                        <p:par>
                          <p:cTn id="1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2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3" fill="hold" nodeType="clickPar">
                      <p:stCondLst>
                        <p:cond delay="indefinite"/>
                      </p:stCondLst>
                      <p:childTnLst>
                        <p:par>
                          <p:cTn id="1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7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1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2" fill="hold" nodeType="clickPar">
                      <p:stCondLst>
                        <p:cond delay="indefinite"/>
                      </p:stCondLst>
                      <p:childTnLst>
                        <p:par>
                          <p:cTn id="1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6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7" fill="hold" nodeType="clickPar">
                      <p:stCondLst>
                        <p:cond delay="indefinite"/>
                      </p:stCondLst>
                      <p:childTnLst>
                        <p:par>
                          <p:cTn id="13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1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5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6" fill="hold" nodeType="clickPar">
                      <p:stCondLst>
                        <p:cond delay="indefinite"/>
                      </p:stCondLst>
                      <p:childTnLst>
                        <p:par>
                          <p:cTn id="13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0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5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70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4" grpId="0" animBg="1"/>
      <p:bldP spid="135" grpId="0" animBg="1"/>
      <p:bldP spid="137" grpId="0" animBg="1"/>
      <p:bldP spid="113" grpId="0" animBg="1"/>
      <p:bldP spid="139" grpId="0" animBg="1"/>
      <p:bldP spid="140" grpId="0" animBg="1"/>
      <p:bldP spid="142" grpId="0" animBg="1"/>
      <p:bldP spid="143" grpId="0" animBg="1"/>
      <p:bldP spid="145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8" grpId="0" animBg="1"/>
      <p:bldP spid="199" grpId="0" animBg="1"/>
      <p:bldP spid="201" grpId="0" animBg="1"/>
      <p:bldP spid="202" grpId="0" animBg="1"/>
      <p:bldP spid="204" grpId="0" animBg="1"/>
      <p:bldP spid="205" grpId="0" animBg="1"/>
      <p:bldP spid="207" grpId="0" animBg="1"/>
      <p:bldP spid="208" grpId="0" animBg="1"/>
      <p:bldP spid="210" grpId="0" animBg="1"/>
      <p:bldP spid="211" grpId="0" animBg="1"/>
      <p:bldP spid="213" grpId="0" animBg="1"/>
      <p:bldP spid="214" grpId="0" animBg="1"/>
      <p:bldP spid="216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4" grpId="0" animBg="1"/>
      <p:bldP spid="265" grpId="0" animBg="1"/>
      <p:bldP spid="267" grpId="0" animBg="1"/>
      <p:bldP spid="268" grpId="0" animBg="1"/>
      <p:bldP spid="27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7936787" cy="691133"/>
          </a:xfrm>
        </p:spPr>
        <p:txBody>
          <a:bodyPr/>
          <a:lstStyle/>
          <a:p>
            <a:r>
              <a:rPr lang="en-CA" dirty="0" smtClean="0"/>
              <a:t>Evaluate without using a calculator:</a:t>
            </a:r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946625"/>
              </p:ext>
            </p:extLst>
          </p:nvPr>
        </p:nvGraphicFramePr>
        <p:xfrm>
          <a:off x="373259" y="965771"/>
          <a:ext cx="5811065" cy="575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4" imgW="2565360" imgH="253800" progId="Equation.DSMT4">
                  <p:embed/>
                </p:oleObj>
              </mc:Choice>
              <mc:Fallback>
                <p:oleObj name="Equation" r:id="rId4" imgW="2565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3259" y="965771"/>
                        <a:ext cx="5811065" cy="5753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178408"/>
              </p:ext>
            </p:extLst>
          </p:nvPr>
        </p:nvGraphicFramePr>
        <p:xfrm>
          <a:off x="306653" y="3429683"/>
          <a:ext cx="69056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6" imgW="3047760" imgH="253800" progId="Equation.DSMT4">
                  <p:embed/>
                </p:oleObj>
              </mc:Choice>
              <mc:Fallback>
                <p:oleObj name="Equation" r:id="rId6" imgW="30477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6653" y="3429683"/>
                        <a:ext cx="6905625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406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337550" cy="115093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400" dirty="0" smtClean="0"/>
              <a:t>Ex: Jason owns 5 credit cards and owes $10 on each card.  Which of the following diagrams represents how much money he owes</a:t>
            </a:r>
            <a:r>
              <a:rPr lang="en-CA" sz="2400" smtClean="0"/>
              <a:t>? </a:t>
            </a:r>
            <a:endParaRPr lang="en-CA" sz="2400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96850" y="1592263"/>
          <a:ext cx="3492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5" name="Equation" r:id="rId4" imgW="177569" imgH="202936" progId="Equation.DSMT4">
                  <p:embed/>
                </p:oleObj>
              </mc:Choice>
              <mc:Fallback>
                <p:oleObj name="Equation" r:id="rId4" imgW="177569" imgH="202936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" y="1592263"/>
                        <a:ext cx="3492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379663" y="1625600"/>
          <a:ext cx="3492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6" name="Equation" r:id="rId6" imgW="177569" imgH="202936" progId="Equation.DSMT4">
                  <p:embed/>
                </p:oleObj>
              </mc:Choice>
              <mc:Fallback>
                <p:oleObj name="Equation" r:id="rId6" imgW="177569" imgH="202936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663" y="1625600"/>
                        <a:ext cx="3492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575175" y="1658938"/>
          <a:ext cx="3238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7" name="Equation" r:id="rId8" imgW="164957" imgH="203024" progId="Equation.DSMT4">
                  <p:embed/>
                </p:oleObj>
              </mc:Choice>
              <mc:Fallback>
                <p:oleObj name="Equation" r:id="rId8" imgW="164957" imgH="203024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1658938"/>
                        <a:ext cx="3238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6723063" y="1668463"/>
          <a:ext cx="37306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8" name="Equation" r:id="rId10" imgW="190417" imgH="203112" progId="Equation.DSMT4">
                  <p:embed/>
                </p:oleObj>
              </mc:Choice>
              <mc:Fallback>
                <p:oleObj name="Equation" r:id="rId10" imgW="190417" imgH="203112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063" y="1668463"/>
                        <a:ext cx="373062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/>
          <p:nvPr/>
        </p:nvSpPr>
        <p:spPr>
          <a:xfrm>
            <a:off x="854075" y="17891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781050" y="19415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958850" y="19415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779463" y="21177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958850" y="21193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Oval 14"/>
          <p:cNvSpPr/>
          <p:nvPr/>
        </p:nvSpPr>
        <p:spPr>
          <a:xfrm>
            <a:off x="1422400" y="17859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Oval 15"/>
          <p:cNvSpPr/>
          <p:nvPr/>
        </p:nvSpPr>
        <p:spPr>
          <a:xfrm>
            <a:off x="1349375" y="19399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Oval 16"/>
          <p:cNvSpPr/>
          <p:nvPr/>
        </p:nvSpPr>
        <p:spPr>
          <a:xfrm>
            <a:off x="1527175" y="19399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1346200" y="21161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1525588" y="21177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863600" y="24161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Oval 20"/>
          <p:cNvSpPr/>
          <p:nvPr/>
        </p:nvSpPr>
        <p:spPr>
          <a:xfrm>
            <a:off x="790575" y="25685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Oval 21"/>
          <p:cNvSpPr/>
          <p:nvPr/>
        </p:nvSpPr>
        <p:spPr>
          <a:xfrm>
            <a:off x="968375" y="25685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788988" y="27447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968375" y="27463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Oval 24"/>
          <p:cNvSpPr/>
          <p:nvPr/>
        </p:nvSpPr>
        <p:spPr>
          <a:xfrm>
            <a:off x="1431925" y="24145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Oval 25"/>
          <p:cNvSpPr/>
          <p:nvPr/>
        </p:nvSpPr>
        <p:spPr>
          <a:xfrm>
            <a:off x="1358900" y="25669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1536700" y="25669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" name="Oval 27"/>
          <p:cNvSpPr/>
          <p:nvPr/>
        </p:nvSpPr>
        <p:spPr>
          <a:xfrm>
            <a:off x="1357313" y="2743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Oval 28"/>
          <p:cNvSpPr/>
          <p:nvPr/>
        </p:nvSpPr>
        <p:spPr>
          <a:xfrm>
            <a:off x="1536700" y="27447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Oval 29"/>
          <p:cNvSpPr/>
          <p:nvPr/>
        </p:nvSpPr>
        <p:spPr>
          <a:xfrm>
            <a:off x="876300" y="30210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Oval 30"/>
          <p:cNvSpPr/>
          <p:nvPr/>
        </p:nvSpPr>
        <p:spPr>
          <a:xfrm>
            <a:off x="803275" y="317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Oval 31"/>
          <p:cNvSpPr/>
          <p:nvPr/>
        </p:nvSpPr>
        <p:spPr>
          <a:xfrm>
            <a:off x="981075" y="3175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Oval 32"/>
          <p:cNvSpPr/>
          <p:nvPr/>
        </p:nvSpPr>
        <p:spPr>
          <a:xfrm>
            <a:off x="800100" y="33512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979488" y="3352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Oval 34"/>
          <p:cNvSpPr/>
          <p:nvPr/>
        </p:nvSpPr>
        <p:spPr>
          <a:xfrm>
            <a:off x="1444625" y="30194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Oval 35"/>
          <p:cNvSpPr/>
          <p:nvPr/>
        </p:nvSpPr>
        <p:spPr>
          <a:xfrm>
            <a:off x="1370013" y="31718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Oval 36"/>
          <p:cNvSpPr/>
          <p:nvPr/>
        </p:nvSpPr>
        <p:spPr>
          <a:xfrm>
            <a:off x="1547813" y="31718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Oval 37"/>
          <p:cNvSpPr/>
          <p:nvPr/>
        </p:nvSpPr>
        <p:spPr>
          <a:xfrm>
            <a:off x="1368425" y="33496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Oval 38"/>
          <p:cNvSpPr/>
          <p:nvPr/>
        </p:nvSpPr>
        <p:spPr>
          <a:xfrm>
            <a:off x="1547813" y="33512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Oval 39"/>
          <p:cNvSpPr/>
          <p:nvPr/>
        </p:nvSpPr>
        <p:spPr>
          <a:xfrm>
            <a:off x="885825" y="36496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Oval 40"/>
          <p:cNvSpPr/>
          <p:nvPr/>
        </p:nvSpPr>
        <p:spPr>
          <a:xfrm>
            <a:off x="812800" y="38020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Oval 41"/>
          <p:cNvSpPr/>
          <p:nvPr/>
        </p:nvSpPr>
        <p:spPr>
          <a:xfrm>
            <a:off x="990600" y="38020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Oval 42"/>
          <p:cNvSpPr/>
          <p:nvPr/>
        </p:nvSpPr>
        <p:spPr>
          <a:xfrm>
            <a:off x="809625" y="39782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4" name="Oval 43"/>
          <p:cNvSpPr/>
          <p:nvPr/>
        </p:nvSpPr>
        <p:spPr>
          <a:xfrm>
            <a:off x="989013" y="39798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5" name="Oval 44"/>
          <p:cNvSpPr/>
          <p:nvPr/>
        </p:nvSpPr>
        <p:spPr>
          <a:xfrm>
            <a:off x="1454150" y="36464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6" name="Oval 45"/>
          <p:cNvSpPr/>
          <p:nvPr/>
        </p:nvSpPr>
        <p:spPr>
          <a:xfrm>
            <a:off x="1381125" y="38004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Oval 46"/>
          <p:cNvSpPr/>
          <p:nvPr/>
        </p:nvSpPr>
        <p:spPr>
          <a:xfrm>
            <a:off x="1558925" y="38004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8" name="Oval 47"/>
          <p:cNvSpPr/>
          <p:nvPr/>
        </p:nvSpPr>
        <p:spPr>
          <a:xfrm>
            <a:off x="1377950" y="39766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9" name="Oval 48"/>
          <p:cNvSpPr/>
          <p:nvPr/>
        </p:nvSpPr>
        <p:spPr>
          <a:xfrm>
            <a:off x="1557338" y="39782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Oval 49"/>
          <p:cNvSpPr/>
          <p:nvPr/>
        </p:nvSpPr>
        <p:spPr>
          <a:xfrm>
            <a:off x="895350" y="42402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Oval 50"/>
          <p:cNvSpPr/>
          <p:nvPr/>
        </p:nvSpPr>
        <p:spPr>
          <a:xfrm>
            <a:off x="822325" y="4394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Oval 51"/>
          <p:cNvSpPr/>
          <p:nvPr/>
        </p:nvSpPr>
        <p:spPr>
          <a:xfrm>
            <a:off x="1000125" y="43942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3" name="Oval 52"/>
          <p:cNvSpPr/>
          <p:nvPr/>
        </p:nvSpPr>
        <p:spPr>
          <a:xfrm>
            <a:off x="820738" y="45704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Oval 53"/>
          <p:cNvSpPr/>
          <p:nvPr/>
        </p:nvSpPr>
        <p:spPr>
          <a:xfrm>
            <a:off x="1000125" y="45720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5" name="Oval 54"/>
          <p:cNvSpPr/>
          <p:nvPr/>
        </p:nvSpPr>
        <p:spPr>
          <a:xfrm>
            <a:off x="1463675" y="42386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6" name="Oval 55"/>
          <p:cNvSpPr/>
          <p:nvPr/>
        </p:nvSpPr>
        <p:spPr>
          <a:xfrm>
            <a:off x="1390650" y="43910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7" name="Oval 56"/>
          <p:cNvSpPr/>
          <p:nvPr/>
        </p:nvSpPr>
        <p:spPr>
          <a:xfrm>
            <a:off x="1568450" y="43910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8" name="Oval 57"/>
          <p:cNvSpPr/>
          <p:nvPr/>
        </p:nvSpPr>
        <p:spPr>
          <a:xfrm>
            <a:off x="1389063" y="45688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9" name="Oval 58"/>
          <p:cNvSpPr/>
          <p:nvPr/>
        </p:nvSpPr>
        <p:spPr>
          <a:xfrm>
            <a:off x="1568450" y="45704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1" name="Oval 60"/>
          <p:cNvSpPr/>
          <p:nvPr/>
        </p:nvSpPr>
        <p:spPr>
          <a:xfrm>
            <a:off x="2741613" y="19669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Oval 61"/>
          <p:cNvSpPr/>
          <p:nvPr/>
        </p:nvSpPr>
        <p:spPr>
          <a:xfrm>
            <a:off x="2919413" y="19669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3" name="Oval 62"/>
          <p:cNvSpPr/>
          <p:nvPr/>
        </p:nvSpPr>
        <p:spPr>
          <a:xfrm>
            <a:off x="2740025" y="21431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4" name="Oval 63"/>
          <p:cNvSpPr/>
          <p:nvPr/>
        </p:nvSpPr>
        <p:spPr>
          <a:xfrm>
            <a:off x="2919413" y="21447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Oval 64"/>
          <p:cNvSpPr/>
          <p:nvPr/>
        </p:nvSpPr>
        <p:spPr>
          <a:xfrm>
            <a:off x="2752725" y="23098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Oval 65"/>
          <p:cNvSpPr/>
          <p:nvPr/>
        </p:nvSpPr>
        <p:spPr>
          <a:xfrm>
            <a:off x="2930525" y="23098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7" name="Oval 66"/>
          <p:cNvSpPr/>
          <p:nvPr/>
        </p:nvSpPr>
        <p:spPr>
          <a:xfrm>
            <a:off x="2749550" y="24860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8" name="Oval 67"/>
          <p:cNvSpPr/>
          <p:nvPr/>
        </p:nvSpPr>
        <p:spPr>
          <a:xfrm>
            <a:off x="2928938" y="24876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Oval 68"/>
          <p:cNvSpPr/>
          <p:nvPr/>
        </p:nvSpPr>
        <p:spPr>
          <a:xfrm>
            <a:off x="2760663" y="26749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Oval 69"/>
          <p:cNvSpPr/>
          <p:nvPr/>
        </p:nvSpPr>
        <p:spPr>
          <a:xfrm>
            <a:off x="2940050" y="26765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" name="Oval 70"/>
          <p:cNvSpPr/>
          <p:nvPr/>
        </p:nvSpPr>
        <p:spPr>
          <a:xfrm>
            <a:off x="3309938" y="19764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" name="Oval 71"/>
          <p:cNvSpPr/>
          <p:nvPr/>
        </p:nvSpPr>
        <p:spPr>
          <a:xfrm>
            <a:off x="3487738" y="19764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3" name="Oval 72"/>
          <p:cNvSpPr/>
          <p:nvPr/>
        </p:nvSpPr>
        <p:spPr>
          <a:xfrm>
            <a:off x="3308350" y="21542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4" name="Oval 73"/>
          <p:cNvSpPr/>
          <p:nvPr/>
        </p:nvSpPr>
        <p:spPr>
          <a:xfrm>
            <a:off x="3487738" y="21558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Oval 74"/>
          <p:cNvSpPr/>
          <p:nvPr/>
        </p:nvSpPr>
        <p:spPr>
          <a:xfrm>
            <a:off x="3319463" y="23193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Oval 75"/>
          <p:cNvSpPr/>
          <p:nvPr/>
        </p:nvSpPr>
        <p:spPr>
          <a:xfrm>
            <a:off x="3497263" y="23193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7" name="Oval 76"/>
          <p:cNvSpPr/>
          <p:nvPr/>
        </p:nvSpPr>
        <p:spPr>
          <a:xfrm>
            <a:off x="3317875" y="24955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8" name="Oval 77"/>
          <p:cNvSpPr/>
          <p:nvPr/>
        </p:nvSpPr>
        <p:spPr>
          <a:xfrm>
            <a:off x="3497263" y="24971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9" name="Oval 78"/>
          <p:cNvSpPr/>
          <p:nvPr/>
        </p:nvSpPr>
        <p:spPr>
          <a:xfrm>
            <a:off x="3327400" y="26844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0" name="Oval 79"/>
          <p:cNvSpPr/>
          <p:nvPr/>
        </p:nvSpPr>
        <p:spPr>
          <a:xfrm>
            <a:off x="3506788" y="26860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Oval 80"/>
          <p:cNvSpPr/>
          <p:nvPr/>
        </p:nvSpPr>
        <p:spPr>
          <a:xfrm>
            <a:off x="2763838" y="30099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Oval 81"/>
          <p:cNvSpPr/>
          <p:nvPr/>
        </p:nvSpPr>
        <p:spPr>
          <a:xfrm>
            <a:off x="2941638" y="30099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Oval 82"/>
          <p:cNvSpPr/>
          <p:nvPr/>
        </p:nvSpPr>
        <p:spPr>
          <a:xfrm>
            <a:off x="2762250" y="31861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4" name="Oval 83"/>
          <p:cNvSpPr/>
          <p:nvPr/>
        </p:nvSpPr>
        <p:spPr>
          <a:xfrm>
            <a:off x="2941638" y="31877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5" name="Oval 84"/>
          <p:cNvSpPr/>
          <p:nvPr/>
        </p:nvSpPr>
        <p:spPr>
          <a:xfrm>
            <a:off x="2773363" y="3352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6" name="Oval 85"/>
          <p:cNvSpPr/>
          <p:nvPr/>
        </p:nvSpPr>
        <p:spPr>
          <a:xfrm>
            <a:off x="2951163" y="33528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7" name="Oval 86"/>
          <p:cNvSpPr/>
          <p:nvPr/>
        </p:nvSpPr>
        <p:spPr>
          <a:xfrm>
            <a:off x="2771775" y="35290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8" name="Oval 87"/>
          <p:cNvSpPr/>
          <p:nvPr/>
        </p:nvSpPr>
        <p:spPr>
          <a:xfrm>
            <a:off x="2951163" y="35306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9" name="Oval 88"/>
          <p:cNvSpPr/>
          <p:nvPr/>
        </p:nvSpPr>
        <p:spPr>
          <a:xfrm>
            <a:off x="2781300" y="37179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0" name="Oval 89"/>
          <p:cNvSpPr/>
          <p:nvPr/>
        </p:nvSpPr>
        <p:spPr>
          <a:xfrm>
            <a:off x="2960688" y="37195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1" name="Oval 90"/>
          <p:cNvSpPr/>
          <p:nvPr/>
        </p:nvSpPr>
        <p:spPr>
          <a:xfrm>
            <a:off x="3332163" y="30194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2" name="Oval 91"/>
          <p:cNvSpPr/>
          <p:nvPr/>
        </p:nvSpPr>
        <p:spPr>
          <a:xfrm>
            <a:off x="3509963" y="30194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3" name="Oval 92"/>
          <p:cNvSpPr/>
          <p:nvPr/>
        </p:nvSpPr>
        <p:spPr>
          <a:xfrm>
            <a:off x="3330575" y="31972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4" name="Oval 93"/>
          <p:cNvSpPr/>
          <p:nvPr/>
        </p:nvSpPr>
        <p:spPr>
          <a:xfrm>
            <a:off x="3509963" y="319881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5" name="Oval 94"/>
          <p:cNvSpPr/>
          <p:nvPr/>
        </p:nvSpPr>
        <p:spPr>
          <a:xfrm>
            <a:off x="3341688" y="33623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6" name="Oval 95"/>
          <p:cNvSpPr/>
          <p:nvPr/>
        </p:nvSpPr>
        <p:spPr>
          <a:xfrm>
            <a:off x="3519488" y="33623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7" name="Oval 96"/>
          <p:cNvSpPr/>
          <p:nvPr/>
        </p:nvSpPr>
        <p:spPr>
          <a:xfrm>
            <a:off x="3340100" y="35385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8" name="Oval 97"/>
          <p:cNvSpPr/>
          <p:nvPr/>
        </p:nvSpPr>
        <p:spPr>
          <a:xfrm>
            <a:off x="3519488" y="354012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9" name="Oval 98"/>
          <p:cNvSpPr/>
          <p:nvPr/>
        </p:nvSpPr>
        <p:spPr>
          <a:xfrm>
            <a:off x="3349625" y="37274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0" name="Oval 99"/>
          <p:cNvSpPr/>
          <p:nvPr/>
        </p:nvSpPr>
        <p:spPr>
          <a:xfrm>
            <a:off x="3529013" y="37290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1" name="Oval 100"/>
          <p:cNvSpPr/>
          <p:nvPr/>
        </p:nvSpPr>
        <p:spPr>
          <a:xfrm>
            <a:off x="3105150" y="39687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2" name="Oval 101"/>
          <p:cNvSpPr/>
          <p:nvPr/>
        </p:nvSpPr>
        <p:spPr>
          <a:xfrm>
            <a:off x="3282950" y="39687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3" name="Oval 102"/>
          <p:cNvSpPr/>
          <p:nvPr/>
        </p:nvSpPr>
        <p:spPr>
          <a:xfrm>
            <a:off x="3101975" y="41449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4" name="Oval 103"/>
          <p:cNvSpPr/>
          <p:nvPr/>
        </p:nvSpPr>
        <p:spPr>
          <a:xfrm>
            <a:off x="3281363" y="41465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5" name="Oval 104"/>
          <p:cNvSpPr/>
          <p:nvPr/>
        </p:nvSpPr>
        <p:spPr>
          <a:xfrm>
            <a:off x="3114675" y="43100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6" name="Oval 105"/>
          <p:cNvSpPr/>
          <p:nvPr/>
        </p:nvSpPr>
        <p:spPr>
          <a:xfrm>
            <a:off x="3292475" y="43100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7" name="Oval 106"/>
          <p:cNvSpPr/>
          <p:nvPr/>
        </p:nvSpPr>
        <p:spPr>
          <a:xfrm>
            <a:off x="3111500" y="44878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8" name="Oval 107"/>
          <p:cNvSpPr/>
          <p:nvPr/>
        </p:nvSpPr>
        <p:spPr>
          <a:xfrm>
            <a:off x="3290888" y="44894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9" name="Oval 108"/>
          <p:cNvSpPr/>
          <p:nvPr/>
        </p:nvSpPr>
        <p:spPr>
          <a:xfrm>
            <a:off x="3122613" y="46751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0" name="Oval 109"/>
          <p:cNvSpPr/>
          <p:nvPr/>
        </p:nvSpPr>
        <p:spPr>
          <a:xfrm>
            <a:off x="3302000" y="46767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2" name="Oval 111"/>
          <p:cNvSpPr/>
          <p:nvPr/>
        </p:nvSpPr>
        <p:spPr>
          <a:xfrm>
            <a:off x="5114925" y="18573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3" name="Oval 112"/>
          <p:cNvSpPr/>
          <p:nvPr/>
        </p:nvSpPr>
        <p:spPr>
          <a:xfrm>
            <a:off x="5041900" y="20113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4" name="Oval 113"/>
          <p:cNvSpPr/>
          <p:nvPr/>
        </p:nvSpPr>
        <p:spPr>
          <a:xfrm>
            <a:off x="5219700" y="20113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5" name="Oval 114"/>
          <p:cNvSpPr/>
          <p:nvPr/>
        </p:nvSpPr>
        <p:spPr>
          <a:xfrm>
            <a:off x="5040313" y="21875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6" name="Oval 115"/>
          <p:cNvSpPr/>
          <p:nvPr/>
        </p:nvSpPr>
        <p:spPr>
          <a:xfrm>
            <a:off x="5219700" y="21891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7" name="Oval 116"/>
          <p:cNvSpPr/>
          <p:nvPr/>
        </p:nvSpPr>
        <p:spPr>
          <a:xfrm>
            <a:off x="5683250" y="18557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8" name="Oval 117"/>
          <p:cNvSpPr/>
          <p:nvPr/>
        </p:nvSpPr>
        <p:spPr>
          <a:xfrm>
            <a:off x="5610225" y="20081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9" name="Oval 118"/>
          <p:cNvSpPr/>
          <p:nvPr/>
        </p:nvSpPr>
        <p:spPr>
          <a:xfrm>
            <a:off x="5788025" y="20081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0" name="Oval 119"/>
          <p:cNvSpPr/>
          <p:nvPr/>
        </p:nvSpPr>
        <p:spPr>
          <a:xfrm>
            <a:off x="5608638" y="21859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1" name="Oval 120"/>
          <p:cNvSpPr/>
          <p:nvPr/>
        </p:nvSpPr>
        <p:spPr>
          <a:xfrm>
            <a:off x="5788025" y="21875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2" name="Oval 121"/>
          <p:cNvSpPr/>
          <p:nvPr/>
        </p:nvSpPr>
        <p:spPr>
          <a:xfrm>
            <a:off x="5126038" y="24860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3" name="Oval 122"/>
          <p:cNvSpPr/>
          <p:nvPr/>
        </p:nvSpPr>
        <p:spPr>
          <a:xfrm>
            <a:off x="5051425" y="26384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4" name="Oval 123"/>
          <p:cNvSpPr/>
          <p:nvPr/>
        </p:nvSpPr>
        <p:spPr>
          <a:xfrm>
            <a:off x="5229225" y="26384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5" name="Oval 124"/>
          <p:cNvSpPr/>
          <p:nvPr/>
        </p:nvSpPr>
        <p:spPr>
          <a:xfrm>
            <a:off x="5049838" y="28146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6" name="Oval 125"/>
          <p:cNvSpPr/>
          <p:nvPr/>
        </p:nvSpPr>
        <p:spPr>
          <a:xfrm>
            <a:off x="5229225" y="28162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7" name="Oval 126"/>
          <p:cNvSpPr/>
          <p:nvPr/>
        </p:nvSpPr>
        <p:spPr>
          <a:xfrm>
            <a:off x="5692775" y="24828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8" name="Oval 127"/>
          <p:cNvSpPr/>
          <p:nvPr/>
        </p:nvSpPr>
        <p:spPr>
          <a:xfrm>
            <a:off x="5619750" y="26368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9" name="Oval 128"/>
          <p:cNvSpPr/>
          <p:nvPr/>
        </p:nvSpPr>
        <p:spPr>
          <a:xfrm>
            <a:off x="5797550" y="26368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0" name="Oval 129"/>
          <p:cNvSpPr/>
          <p:nvPr/>
        </p:nvSpPr>
        <p:spPr>
          <a:xfrm>
            <a:off x="5618163" y="28130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1" name="Oval 130"/>
          <p:cNvSpPr/>
          <p:nvPr/>
        </p:nvSpPr>
        <p:spPr>
          <a:xfrm>
            <a:off x="5797550" y="28146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2" name="Oval 131"/>
          <p:cNvSpPr/>
          <p:nvPr/>
        </p:nvSpPr>
        <p:spPr>
          <a:xfrm>
            <a:off x="5137150" y="30908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3" name="Oval 132"/>
          <p:cNvSpPr/>
          <p:nvPr/>
        </p:nvSpPr>
        <p:spPr>
          <a:xfrm>
            <a:off x="5064125" y="32432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4" name="Oval 133"/>
          <p:cNvSpPr/>
          <p:nvPr/>
        </p:nvSpPr>
        <p:spPr>
          <a:xfrm>
            <a:off x="5241925" y="32432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5" name="Oval 134"/>
          <p:cNvSpPr/>
          <p:nvPr/>
        </p:nvSpPr>
        <p:spPr>
          <a:xfrm>
            <a:off x="5060950" y="34210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6" name="Oval 135"/>
          <p:cNvSpPr/>
          <p:nvPr/>
        </p:nvSpPr>
        <p:spPr>
          <a:xfrm>
            <a:off x="5240338" y="34226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7" name="Oval 136"/>
          <p:cNvSpPr/>
          <p:nvPr/>
        </p:nvSpPr>
        <p:spPr>
          <a:xfrm>
            <a:off x="5705475" y="30892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8" name="Oval 137"/>
          <p:cNvSpPr/>
          <p:nvPr/>
        </p:nvSpPr>
        <p:spPr>
          <a:xfrm>
            <a:off x="5632450" y="32416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9" name="Oval 138"/>
          <p:cNvSpPr/>
          <p:nvPr/>
        </p:nvSpPr>
        <p:spPr>
          <a:xfrm>
            <a:off x="5810250" y="32416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0" name="Oval 139"/>
          <p:cNvSpPr/>
          <p:nvPr/>
        </p:nvSpPr>
        <p:spPr>
          <a:xfrm>
            <a:off x="5629275" y="34178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1" name="Oval 140"/>
          <p:cNvSpPr/>
          <p:nvPr/>
        </p:nvSpPr>
        <p:spPr>
          <a:xfrm>
            <a:off x="5808663" y="34194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2" name="Oval 141"/>
          <p:cNvSpPr/>
          <p:nvPr/>
        </p:nvSpPr>
        <p:spPr>
          <a:xfrm>
            <a:off x="5146675" y="37179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3" name="Oval 142"/>
          <p:cNvSpPr/>
          <p:nvPr/>
        </p:nvSpPr>
        <p:spPr>
          <a:xfrm>
            <a:off x="5073650" y="38719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4" name="Oval 143"/>
          <p:cNvSpPr/>
          <p:nvPr/>
        </p:nvSpPr>
        <p:spPr>
          <a:xfrm>
            <a:off x="5251450" y="38719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5" name="Oval 144"/>
          <p:cNvSpPr/>
          <p:nvPr/>
        </p:nvSpPr>
        <p:spPr>
          <a:xfrm>
            <a:off x="5072063" y="40481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6" name="Oval 145"/>
          <p:cNvSpPr/>
          <p:nvPr/>
        </p:nvSpPr>
        <p:spPr>
          <a:xfrm>
            <a:off x="5251450" y="40497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7" name="Oval 146"/>
          <p:cNvSpPr/>
          <p:nvPr/>
        </p:nvSpPr>
        <p:spPr>
          <a:xfrm>
            <a:off x="5715000" y="37163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8" name="Oval 147"/>
          <p:cNvSpPr/>
          <p:nvPr/>
        </p:nvSpPr>
        <p:spPr>
          <a:xfrm>
            <a:off x="5641975" y="38687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9" name="Oval 148"/>
          <p:cNvSpPr/>
          <p:nvPr/>
        </p:nvSpPr>
        <p:spPr>
          <a:xfrm>
            <a:off x="5819775" y="38687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0" name="Oval 149"/>
          <p:cNvSpPr/>
          <p:nvPr/>
        </p:nvSpPr>
        <p:spPr>
          <a:xfrm>
            <a:off x="5640388" y="40449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1" name="Oval 150"/>
          <p:cNvSpPr/>
          <p:nvPr/>
        </p:nvSpPr>
        <p:spPr>
          <a:xfrm>
            <a:off x="5819775" y="40465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2" name="Oval 151"/>
          <p:cNvSpPr/>
          <p:nvPr/>
        </p:nvSpPr>
        <p:spPr>
          <a:xfrm>
            <a:off x="5156200" y="43100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3" name="Oval 152"/>
          <p:cNvSpPr/>
          <p:nvPr/>
        </p:nvSpPr>
        <p:spPr>
          <a:xfrm>
            <a:off x="5083175" y="44624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4" name="Oval 153"/>
          <p:cNvSpPr/>
          <p:nvPr/>
        </p:nvSpPr>
        <p:spPr>
          <a:xfrm>
            <a:off x="5260975" y="44624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5" name="Oval 154"/>
          <p:cNvSpPr/>
          <p:nvPr/>
        </p:nvSpPr>
        <p:spPr>
          <a:xfrm>
            <a:off x="5081588" y="46402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6" name="Oval 155"/>
          <p:cNvSpPr/>
          <p:nvPr/>
        </p:nvSpPr>
        <p:spPr>
          <a:xfrm>
            <a:off x="5260975" y="46418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7" name="Oval 156"/>
          <p:cNvSpPr/>
          <p:nvPr/>
        </p:nvSpPr>
        <p:spPr>
          <a:xfrm>
            <a:off x="5724525" y="43084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8" name="Oval 157"/>
          <p:cNvSpPr/>
          <p:nvPr/>
        </p:nvSpPr>
        <p:spPr>
          <a:xfrm>
            <a:off x="5651500" y="44608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9" name="Oval 158"/>
          <p:cNvSpPr/>
          <p:nvPr/>
        </p:nvSpPr>
        <p:spPr>
          <a:xfrm>
            <a:off x="5829300" y="44608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0" name="Oval 159"/>
          <p:cNvSpPr/>
          <p:nvPr/>
        </p:nvSpPr>
        <p:spPr>
          <a:xfrm>
            <a:off x="5649913" y="46370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1" name="Oval 160"/>
          <p:cNvSpPr/>
          <p:nvPr/>
        </p:nvSpPr>
        <p:spPr>
          <a:xfrm>
            <a:off x="5829300" y="46386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2" name="Oval 161"/>
          <p:cNvSpPr/>
          <p:nvPr/>
        </p:nvSpPr>
        <p:spPr>
          <a:xfrm>
            <a:off x="7004050" y="20367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3" name="Oval 162"/>
          <p:cNvSpPr/>
          <p:nvPr/>
        </p:nvSpPr>
        <p:spPr>
          <a:xfrm>
            <a:off x="7181850" y="20367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4" name="Oval 163"/>
          <p:cNvSpPr/>
          <p:nvPr/>
        </p:nvSpPr>
        <p:spPr>
          <a:xfrm>
            <a:off x="7000875" y="22129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5" name="Oval 164"/>
          <p:cNvSpPr/>
          <p:nvPr/>
        </p:nvSpPr>
        <p:spPr>
          <a:xfrm>
            <a:off x="7180263" y="22145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6" name="Oval 165"/>
          <p:cNvSpPr/>
          <p:nvPr/>
        </p:nvSpPr>
        <p:spPr>
          <a:xfrm>
            <a:off x="7013575" y="23796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7" name="Oval 166"/>
          <p:cNvSpPr/>
          <p:nvPr/>
        </p:nvSpPr>
        <p:spPr>
          <a:xfrm>
            <a:off x="7191375" y="23796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8" name="Oval 167"/>
          <p:cNvSpPr/>
          <p:nvPr/>
        </p:nvSpPr>
        <p:spPr>
          <a:xfrm>
            <a:off x="7011988" y="25558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9" name="Oval 168"/>
          <p:cNvSpPr/>
          <p:nvPr/>
        </p:nvSpPr>
        <p:spPr>
          <a:xfrm>
            <a:off x="7191375" y="25574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0" name="Oval 169"/>
          <p:cNvSpPr/>
          <p:nvPr/>
        </p:nvSpPr>
        <p:spPr>
          <a:xfrm>
            <a:off x="7021513" y="27432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1" name="Oval 170"/>
          <p:cNvSpPr/>
          <p:nvPr/>
        </p:nvSpPr>
        <p:spPr>
          <a:xfrm>
            <a:off x="7200900" y="27447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2" name="Oval 171"/>
          <p:cNvSpPr/>
          <p:nvPr/>
        </p:nvSpPr>
        <p:spPr>
          <a:xfrm>
            <a:off x="7572375" y="20462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3" name="Oval 172"/>
          <p:cNvSpPr/>
          <p:nvPr/>
        </p:nvSpPr>
        <p:spPr>
          <a:xfrm>
            <a:off x="7750175" y="20462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4" name="Oval 173"/>
          <p:cNvSpPr/>
          <p:nvPr/>
        </p:nvSpPr>
        <p:spPr>
          <a:xfrm>
            <a:off x="7569200" y="22225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5" name="Oval 174"/>
          <p:cNvSpPr/>
          <p:nvPr/>
        </p:nvSpPr>
        <p:spPr>
          <a:xfrm>
            <a:off x="7748588" y="22240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6" name="Oval 175"/>
          <p:cNvSpPr/>
          <p:nvPr/>
        </p:nvSpPr>
        <p:spPr>
          <a:xfrm>
            <a:off x="7581900" y="23891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7" name="Oval 176"/>
          <p:cNvSpPr/>
          <p:nvPr/>
        </p:nvSpPr>
        <p:spPr>
          <a:xfrm>
            <a:off x="7759700" y="23891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8" name="Oval 177"/>
          <p:cNvSpPr/>
          <p:nvPr/>
        </p:nvSpPr>
        <p:spPr>
          <a:xfrm>
            <a:off x="7578725" y="25654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9" name="Oval 178"/>
          <p:cNvSpPr/>
          <p:nvPr/>
        </p:nvSpPr>
        <p:spPr>
          <a:xfrm>
            <a:off x="7758113" y="25669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0" name="Oval 179"/>
          <p:cNvSpPr/>
          <p:nvPr/>
        </p:nvSpPr>
        <p:spPr>
          <a:xfrm>
            <a:off x="7589838" y="27527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1" name="Oval 180"/>
          <p:cNvSpPr/>
          <p:nvPr/>
        </p:nvSpPr>
        <p:spPr>
          <a:xfrm>
            <a:off x="7769225" y="27543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2" name="Oval 181"/>
          <p:cNvSpPr/>
          <p:nvPr/>
        </p:nvSpPr>
        <p:spPr>
          <a:xfrm>
            <a:off x="7024688" y="30797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3" name="Oval 182"/>
          <p:cNvSpPr/>
          <p:nvPr/>
        </p:nvSpPr>
        <p:spPr>
          <a:xfrm>
            <a:off x="7202488" y="30797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4" name="Oval 183"/>
          <p:cNvSpPr/>
          <p:nvPr/>
        </p:nvSpPr>
        <p:spPr>
          <a:xfrm>
            <a:off x="7023100" y="32559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5" name="Oval 184"/>
          <p:cNvSpPr/>
          <p:nvPr/>
        </p:nvSpPr>
        <p:spPr>
          <a:xfrm>
            <a:off x="7202488" y="32575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6" name="Oval 185"/>
          <p:cNvSpPr/>
          <p:nvPr/>
        </p:nvSpPr>
        <p:spPr>
          <a:xfrm>
            <a:off x="7035800" y="34226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7" name="Oval 186"/>
          <p:cNvSpPr/>
          <p:nvPr/>
        </p:nvSpPr>
        <p:spPr>
          <a:xfrm>
            <a:off x="7213600" y="34226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8" name="Oval 187"/>
          <p:cNvSpPr/>
          <p:nvPr/>
        </p:nvSpPr>
        <p:spPr>
          <a:xfrm>
            <a:off x="7032625" y="359886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9" name="Oval 188"/>
          <p:cNvSpPr/>
          <p:nvPr/>
        </p:nvSpPr>
        <p:spPr>
          <a:xfrm>
            <a:off x="7212013" y="360045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0" name="Oval 189"/>
          <p:cNvSpPr/>
          <p:nvPr/>
        </p:nvSpPr>
        <p:spPr>
          <a:xfrm>
            <a:off x="7042150" y="37861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1" name="Oval 190"/>
          <p:cNvSpPr/>
          <p:nvPr/>
        </p:nvSpPr>
        <p:spPr>
          <a:xfrm>
            <a:off x="7221538" y="37877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2" name="Oval 191"/>
          <p:cNvSpPr/>
          <p:nvPr/>
        </p:nvSpPr>
        <p:spPr>
          <a:xfrm>
            <a:off x="7593013" y="30892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3" name="Oval 192"/>
          <p:cNvSpPr/>
          <p:nvPr/>
        </p:nvSpPr>
        <p:spPr>
          <a:xfrm>
            <a:off x="7770813" y="30892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4" name="Oval 193"/>
          <p:cNvSpPr/>
          <p:nvPr/>
        </p:nvSpPr>
        <p:spPr>
          <a:xfrm>
            <a:off x="7591425" y="32654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5" name="Oval 194"/>
          <p:cNvSpPr/>
          <p:nvPr/>
        </p:nvSpPr>
        <p:spPr>
          <a:xfrm>
            <a:off x="7770813" y="32670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6" name="Oval 195"/>
          <p:cNvSpPr/>
          <p:nvPr/>
        </p:nvSpPr>
        <p:spPr>
          <a:xfrm>
            <a:off x="7602538" y="34321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7" name="Oval 196"/>
          <p:cNvSpPr/>
          <p:nvPr/>
        </p:nvSpPr>
        <p:spPr>
          <a:xfrm>
            <a:off x="7780338" y="34321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8" name="Oval 197"/>
          <p:cNvSpPr/>
          <p:nvPr/>
        </p:nvSpPr>
        <p:spPr>
          <a:xfrm>
            <a:off x="7600950" y="36083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9" name="Oval 198"/>
          <p:cNvSpPr/>
          <p:nvPr/>
        </p:nvSpPr>
        <p:spPr>
          <a:xfrm>
            <a:off x="7780338" y="360997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0" name="Oval 199"/>
          <p:cNvSpPr/>
          <p:nvPr/>
        </p:nvSpPr>
        <p:spPr>
          <a:xfrm>
            <a:off x="7610475" y="37957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1" name="Oval 200"/>
          <p:cNvSpPr/>
          <p:nvPr/>
        </p:nvSpPr>
        <p:spPr>
          <a:xfrm>
            <a:off x="7789863" y="3797300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2" name="Oval 201"/>
          <p:cNvSpPr/>
          <p:nvPr/>
        </p:nvSpPr>
        <p:spPr>
          <a:xfrm>
            <a:off x="7366000" y="40370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3" name="Oval 202"/>
          <p:cNvSpPr/>
          <p:nvPr/>
        </p:nvSpPr>
        <p:spPr>
          <a:xfrm>
            <a:off x="7543800" y="40370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4" name="Oval 203"/>
          <p:cNvSpPr/>
          <p:nvPr/>
        </p:nvSpPr>
        <p:spPr>
          <a:xfrm>
            <a:off x="7362825" y="42132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5" name="Oval 204"/>
          <p:cNvSpPr/>
          <p:nvPr/>
        </p:nvSpPr>
        <p:spPr>
          <a:xfrm>
            <a:off x="7542213" y="42148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6" name="Oval 205"/>
          <p:cNvSpPr/>
          <p:nvPr/>
        </p:nvSpPr>
        <p:spPr>
          <a:xfrm>
            <a:off x="7375525" y="43799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7" name="Oval 206"/>
          <p:cNvSpPr/>
          <p:nvPr/>
        </p:nvSpPr>
        <p:spPr>
          <a:xfrm>
            <a:off x="7553325" y="43799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8" name="Oval 207"/>
          <p:cNvSpPr/>
          <p:nvPr/>
        </p:nvSpPr>
        <p:spPr>
          <a:xfrm>
            <a:off x="7373938" y="45561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9" name="Oval 208"/>
          <p:cNvSpPr/>
          <p:nvPr/>
        </p:nvSpPr>
        <p:spPr>
          <a:xfrm>
            <a:off x="7553325" y="4557713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0" name="Oval 209"/>
          <p:cNvSpPr/>
          <p:nvPr/>
        </p:nvSpPr>
        <p:spPr>
          <a:xfrm>
            <a:off x="7383463" y="47450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1" name="Oval 210"/>
          <p:cNvSpPr/>
          <p:nvPr/>
        </p:nvSpPr>
        <p:spPr>
          <a:xfrm>
            <a:off x="7562850" y="4746625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489" name="Object 2"/>
          <p:cNvGraphicFramePr>
            <a:graphicFrameLocks noChangeAspect="1"/>
          </p:cNvGraphicFramePr>
          <p:nvPr/>
        </p:nvGraphicFramePr>
        <p:xfrm>
          <a:off x="722313" y="4919663"/>
          <a:ext cx="10064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9" name="Equation" r:id="rId12" imgW="368140" imgH="177723" progId="Equation.DSMT4">
                  <p:embed/>
                </p:oleObj>
              </mc:Choice>
              <mc:Fallback>
                <p:oleObj name="Equation" r:id="rId12" imgW="368140" imgH="177723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3" y="4919663"/>
                        <a:ext cx="10064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" name="Object 7"/>
          <p:cNvGraphicFramePr>
            <a:graphicFrameLocks noChangeAspect="1"/>
          </p:cNvGraphicFramePr>
          <p:nvPr/>
        </p:nvGraphicFramePr>
        <p:xfrm>
          <a:off x="2740025" y="4918075"/>
          <a:ext cx="10064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0" name="Equation" r:id="rId14" imgW="368140" imgH="177723" progId="Equation.DSMT4">
                  <p:embed/>
                </p:oleObj>
              </mc:Choice>
              <mc:Fallback>
                <p:oleObj name="Equation" r:id="rId14" imgW="368140" imgH="177723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025" y="4918075"/>
                        <a:ext cx="10064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" name="Object 8"/>
          <p:cNvGraphicFramePr>
            <a:graphicFrameLocks noChangeAspect="1"/>
          </p:cNvGraphicFramePr>
          <p:nvPr/>
        </p:nvGraphicFramePr>
        <p:xfrm>
          <a:off x="4729163" y="4791075"/>
          <a:ext cx="15621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1" name="Equation" r:id="rId16" imgW="571252" imgH="253890" progId="Equation.DSMT4">
                  <p:embed/>
                </p:oleObj>
              </mc:Choice>
              <mc:Fallback>
                <p:oleObj name="Equation" r:id="rId16" imgW="571252" imgH="25389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163" y="4791075"/>
                        <a:ext cx="1562100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" name="Object 9"/>
          <p:cNvGraphicFramePr>
            <a:graphicFrameLocks noChangeAspect="1"/>
          </p:cNvGraphicFramePr>
          <p:nvPr/>
        </p:nvGraphicFramePr>
        <p:xfrm>
          <a:off x="6729413" y="4800600"/>
          <a:ext cx="1597025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2" name="Equation" r:id="rId18" imgW="583947" imgH="253890" progId="Equation.DSMT4">
                  <p:embed/>
                </p:oleObj>
              </mc:Choice>
              <mc:Fallback>
                <p:oleObj name="Equation" r:id="rId18" imgW="583947" imgH="25389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413" y="4800600"/>
                        <a:ext cx="1597025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75" name="TextBox 215">
            <a:hlinkClick r:id="rId20"/>
          </p:cNvPr>
          <p:cNvSpPr txBox="1">
            <a:spLocks noChangeArrowheads="1"/>
          </p:cNvSpPr>
          <p:nvPr/>
        </p:nvSpPr>
        <p:spPr bwMode="auto">
          <a:xfrm>
            <a:off x="7493000" y="6362700"/>
            <a:ext cx="1449388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11476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1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3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5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8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1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4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0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3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6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2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5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8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1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4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7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0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3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6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9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2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5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8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1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4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0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3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6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9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2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5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8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1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4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7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0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3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6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9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2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5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8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1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4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7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0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3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6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9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2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5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8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1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192088"/>
            <a:ext cx="8289925" cy="9080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Challenge: Represent the following using Counting Chips (In </a:t>
            </a:r>
            <a:r>
              <a:rPr lang="en-CA" dirty="0" err="1" smtClean="0"/>
              <a:t>atleast</a:t>
            </a:r>
            <a:r>
              <a:rPr lang="en-CA" dirty="0" smtClean="0"/>
              <a:t> 2 different ways)</a:t>
            </a:r>
            <a:endParaRPr lang="en-CA" dirty="0"/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482600" y="1293813"/>
          <a:ext cx="5905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0" name="Equation" r:id="rId4" imgW="215619" imgH="164885" progId="Equation.DSMT4">
                  <p:embed/>
                </p:oleObj>
              </mc:Choice>
              <mc:Fallback>
                <p:oleObj name="Equation" r:id="rId4" imgW="215619" imgH="164885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1293813"/>
                        <a:ext cx="59055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1" name="TextBox 8">
            <a:hlinkClick r:id="rId6"/>
          </p:cNvPr>
          <p:cNvSpPr txBox="1">
            <a:spLocks noChangeArrowheads="1"/>
          </p:cNvSpPr>
          <p:nvPr/>
        </p:nvSpPr>
        <p:spPr bwMode="auto">
          <a:xfrm>
            <a:off x="7493000" y="6362700"/>
            <a:ext cx="1449388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12302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7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6" name="Right Brace 5"/>
          <p:cNvSpPr/>
          <p:nvPr/>
        </p:nvSpPr>
        <p:spPr>
          <a:xfrm rot="5400000">
            <a:off x="1767681" y="853282"/>
            <a:ext cx="395287" cy="1911350"/>
          </a:xfrm>
          <a:prstGeom prst="rightBrace">
            <a:avLst>
              <a:gd name="adj1" fmla="val 34483"/>
              <a:gd name="adj2" fmla="val 50000"/>
            </a:avLst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1255713" y="1952625"/>
            <a:ext cx="173990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Multiply these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two first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0500" y="2701925"/>
            <a:ext cx="297497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Take away 2 Groups of </a:t>
            </a:r>
          </a:p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Negative 3 points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011238" y="1216025"/>
          <a:ext cx="1944687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1" name="Equation" r:id="rId8" imgW="710891" imgH="253890" progId="Equation.DSMT4">
                  <p:embed/>
                </p:oleObj>
              </mc:Choice>
              <mc:Fallback>
                <p:oleObj name="Equation" r:id="rId8" imgW="710891" imgH="25389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1216025"/>
                        <a:ext cx="1944687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9"/>
          <p:cNvSpPr/>
          <p:nvPr/>
        </p:nvSpPr>
        <p:spPr>
          <a:xfrm>
            <a:off x="1022350" y="3767138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1031875" y="4002088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1030288" y="4238625"/>
            <a:ext cx="184150" cy="1825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765175" y="3770313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774700" y="4005263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Oval 14"/>
          <p:cNvSpPr/>
          <p:nvPr/>
        </p:nvSpPr>
        <p:spPr>
          <a:xfrm>
            <a:off x="773113" y="4241800"/>
            <a:ext cx="184150" cy="1825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141413" y="4714875"/>
          <a:ext cx="90487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2" name="Equation" r:id="rId10" imgW="330057" imgH="203112" progId="Equation.DSMT4">
                  <p:embed/>
                </p:oleObj>
              </mc:Choice>
              <mc:Fallback>
                <p:oleObj name="Equation" r:id="rId10" imgW="330057" imgH="20311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4714875"/>
                        <a:ext cx="904875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Oval 20"/>
          <p:cNvSpPr/>
          <p:nvPr/>
        </p:nvSpPr>
        <p:spPr>
          <a:xfrm>
            <a:off x="1887538" y="3786188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Oval 21"/>
          <p:cNvSpPr/>
          <p:nvPr/>
        </p:nvSpPr>
        <p:spPr>
          <a:xfrm>
            <a:off x="1897063" y="4021138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1895475" y="4257675"/>
            <a:ext cx="184150" cy="1825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Arc 23"/>
          <p:cNvSpPr/>
          <p:nvPr/>
        </p:nvSpPr>
        <p:spPr>
          <a:xfrm>
            <a:off x="215900" y="3906838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Rectangle 24"/>
          <p:cNvSpPr/>
          <p:nvPr/>
        </p:nvSpPr>
        <p:spPr>
          <a:xfrm>
            <a:off x="463550" y="3694113"/>
            <a:ext cx="539750" cy="795337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" name="Arc 25"/>
          <p:cNvSpPr/>
          <p:nvPr/>
        </p:nvSpPr>
        <p:spPr>
          <a:xfrm>
            <a:off x="1336675" y="3951288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Rectangle 26"/>
          <p:cNvSpPr/>
          <p:nvPr/>
        </p:nvSpPr>
        <p:spPr>
          <a:xfrm>
            <a:off x="1528763" y="3725863"/>
            <a:ext cx="573087" cy="763587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0" name="Object 17"/>
          <p:cNvGraphicFramePr>
            <a:graphicFrameLocks noChangeAspect="1"/>
          </p:cNvGraphicFramePr>
          <p:nvPr/>
        </p:nvGraphicFramePr>
        <p:xfrm>
          <a:off x="1030288" y="1203325"/>
          <a:ext cx="6604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3" name="Equation" r:id="rId12" imgW="241195" imgH="253890" progId="Equation.DSMT4">
                  <p:embed/>
                </p:oleObj>
              </mc:Choice>
              <mc:Fallback>
                <p:oleObj name="Equation" r:id="rId12" imgW="241195" imgH="25389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288" y="1203325"/>
                        <a:ext cx="660400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ight Brace 30"/>
          <p:cNvSpPr/>
          <p:nvPr/>
        </p:nvSpPr>
        <p:spPr>
          <a:xfrm rot="5400000">
            <a:off x="936625" y="1116013"/>
            <a:ext cx="395287" cy="1417638"/>
          </a:xfrm>
          <a:prstGeom prst="rightBrace">
            <a:avLst>
              <a:gd name="adj1" fmla="val 34483"/>
              <a:gd name="adj2" fmla="val 50000"/>
            </a:avLst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rgbClr val="0070C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0200" y="2063750"/>
            <a:ext cx="188118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Now Multiply </a:t>
            </a:r>
          </a:p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these two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3675" y="2732088"/>
            <a:ext cx="26892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b="1" dirty="0">
                <a:solidFill>
                  <a:srgbClr val="0070C0"/>
                </a:solidFill>
                <a:latin typeface="+mj-lt"/>
              </a:rPr>
              <a:t>Add two groups of </a:t>
            </a:r>
          </a:p>
          <a:p>
            <a:pPr>
              <a:defRPr/>
            </a:pPr>
            <a:r>
              <a:rPr lang="en-CA" sz="2000" b="1" dirty="0">
                <a:solidFill>
                  <a:srgbClr val="0070C0"/>
                </a:solidFill>
                <a:latin typeface="+mj-lt"/>
              </a:rPr>
              <a:t>6 positive points</a:t>
            </a:r>
          </a:p>
        </p:txBody>
      </p:sp>
      <p:sp>
        <p:nvSpPr>
          <p:cNvPr id="18" name="Oval 17"/>
          <p:cNvSpPr/>
          <p:nvPr/>
        </p:nvSpPr>
        <p:spPr>
          <a:xfrm>
            <a:off x="2130425" y="3783013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139950" y="4017963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2138363" y="4254500"/>
            <a:ext cx="184150" cy="1825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Oval 34"/>
          <p:cNvSpPr/>
          <p:nvPr/>
        </p:nvSpPr>
        <p:spPr>
          <a:xfrm>
            <a:off x="1685925" y="3768725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Oval 35"/>
          <p:cNvSpPr/>
          <p:nvPr/>
        </p:nvSpPr>
        <p:spPr>
          <a:xfrm>
            <a:off x="1695450" y="4003675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Oval 36"/>
          <p:cNvSpPr/>
          <p:nvPr/>
        </p:nvSpPr>
        <p:spPr>
          <a:xfrm>
            <a:off x="1693863" y="4240213"/>
            <a:ext cx="184150" cy="1825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Oval 37"/>
          <p:cNvSpPr/>
          <p:nvPr/>
        </p:nvSpPr>
        <p:spPr>
          <a:xfrm>
            <a:off x="1906588" y="3771900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Oval 38"/>
          <p:cNvSpPr/>
          <p:nvPr/>
        </p:nvSpPr>
        <p:spPr>
          <a:xfrm>
            <a:off x="1916113" y="4006850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Oval 39"/>
          <p:cNvSpPr/>
          <p:nvPr/>
        </p:nvSpPr>
        <p:spPr>
          <a:xfrm>
            <a:off x="1914525" y="4243388"/>
            <a:ext cx="184150" cy="1825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1" name="Object 19"/>
          <p:cNvGraphicFramePr>
            <a:graphicFrameLocks noChangeAspect="1"/>
          </p:cNvGraphicFramePr>
          <p:nvPr/>
        </p:nvGraphicFramePr>
        <p:xfrm>
          <a:off x="982663" y="4716463"/>
          <a:ext cx="1077912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4" name="Equation" r:id="rId14" imgW="393529" imgH="203112" progId="Equation.DSMT4">
                  <p:embed/>
                </p:oleObj>
              </mc:Choice>
              <mc:Fallback>
                <p:oleObj name="Equation" r:id="rId14" imgW="393529" imgH="203112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4716463"/>
                        <a:ext cx="1077912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Connector 41"/>
          <p:cNvCxnSpPr/>
          <p:nvPr/>
        </p:nvCxnSpPr>
        <p:spPr>
          <a:xfrm rot="5400000">
            <a:off x="1072356" y="3704432"/>
            <a:ext cx="509111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20"/>
          <p:cNvGraphicFramePr>
            <a:graphicFrameLocks noChangeAspect="1"/>
          </p:cNvGraphicFramePr>
          <p:nvPr/>
        </p:nvGraphicFramePr>
        <p:xfrm>
          <a:off x="3976688" y="1257300"/>
          <a:ext cx="1389062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5" name="Equation" r:id="rId16" imgW="507780" imgH="253890" progId="Equation.DSMT4">
                  <p:embed/>
                </p:oleObj>
              </mc:Choice>
              <mc:Fallback>
                <p:oleObj name="Equation" r:id="rId16" imgW="507780" imgH="25389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688" y="1257300"/>
                        <a:ext cx="1389062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1"/>
          <p:cNvGraphicFramePr>
            <a:graphicFrameLocks noChangeAspect="1"/>
          </p:cNvGraphicFramePr>
          <p:nvPr/>
        </p:nvGraphicFramePr>
        <p:xfrm>
          <a:off x="5289550" y="1273175"/>
          <a:ext cx="1144588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6" name="Equation" r:id="rId18" imgW="418918" imgH="253890" progId="Equation.DSMT4">
                  <p:embed/>
                </p:oleObj>
              </mc:Choice>
              <mc:Fallback>
                <p:oleObj name="Equation" r:id="rId18" imgW="418918" imgH="25389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0" y="1273175"/>
                        <a:ext cx="1144588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Right Brace 45"/>
          <p:cNvSpPr/>
          <p:nvPr/>
        </p:nvSpPr>
        <p:spPr>
          <a:xfrm rot="5400000">
            <a:off x="4457700" y="1127125"/>
            <a:ext cx="395288" cy="1449388"/>
          </a:xfrm>
          <a:prstGeom prst="rightBrace">
            <a:avLst>
              <a:gd name="adj1" fmla="val 34483"/>
              <a:gd name="adj2" fmla="val 50000"/>
            </a:avLst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7" name="TextBox 46"/>
          <p:cNvSpPr txBox="1"/>
          <p:nvPr/>
        </p:nvSpPr>
        <p:spPr>
          <a:xfrm>
            <a:off x="3878263" y="2036763"/>
            <a:ext cx="17399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Multiply these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two first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727450" y="2759075"/>
            <a:ext cx="24225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Put in 2 Groups of </a:t>
            </a:r>
          </a:p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Negative 3 points</a:t>
            </a:r>
          </a:p>
        </p:txBody>
      </p:sp>
      <p:sp>
        <p:nvSpPr>
          <p:cNvPr id="49" name="Oval 48"/>
          <p:cNvSpPr/>
          <p:nvPr/>
        </p:nvSpPr>
        <p:spPr>
          <a:xfrm>
            <a:off x="4111625" y="3744913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Oval 49"/>
          <p:cNvSpPr/>
          <p:nvPr/>
        </p:nvSpPr>
        <p:spPr>
          <a:xfrm>
            <a:off x="4121150" y="3979863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Oval 50"/>
          <p:cNvSpPr/>
          <p:nvPr/>
        </p:nvSpPr>
        <p:spPr>
          <a:xfrm>
            <a:off x="4119563" y="4216400"/>
            <a:ext cx="184150" cy="1825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Oval 51"/>
          <p:cNvSpPr/>
          <p:nvPr/>
        </p:nvSpPr>
        <p:spPr>
          <a:xfrm>
            <a:off x="4495800" y="3748088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3" name="Oval 52"/>
          <p:cNvSpPr/>
          <p:nvPr/>
        </p:nvSpPr>
        <p:spPr>
          <a:xfrm>
            <a:off x="4505325" y="3983038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Oval 53"/>
          <p:cNvSpPr/>
          <p:nvPr/>
        </p:nvSpPr>
        <p:spPr>
          <a:xfrm>
            <a:off x="4503738" y="4219575"/>
            <a:ext cx="184150" cy="1825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5" name="Object 22"/>
          <p:cNvGraphicFramePr>
            <a:graphicFrameLocks noChangeAspect="1"/>
          </p:cNvGraphicFramePr>
          <p:nvPr/>
        </p:nvGraphicFramePr>
        <p:xfrm>
          <a:off x="3810000" y="5219700"/>
          <a:ext cx="11128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7" name="Equation" r:id="rId20" imgW="406048" imgH="203024" progId="Equation.DSMT4">
                  <p:embed/>
                </p:oleObj>
              </mc:Choice>
              <mc:Fallback>
                <p:oleObj name="Equation" r:id="rId20" imgW="406048" imgH="203024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219700"/>
                        <a:ext cx="1112838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3"/>
          <p:cNvGraphicFramePr>
            <a:graphicFrameLocks noChangeAspect="1"/>
          </p:cNvGraphicFramePr>
          <p:nvPr/>
        </p:nvGraphicFramePr>
        <p:xfrm>
          <a:off x="4514850" y="1274763"/>
          <a:ext cx="866775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8" name="Equation" r:id="rId22" imgW="317225" imgH="253780" progId="Equation.DSMT4">
                  <p:embed/>
                </p:oleObj>
              </mc:Choice>
              <mc:Fallback>
                <p:oleObj name="Equation" r:id="rId22" imgW="317225" imgH="25378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1274763"/>
                        <a:ext cx="866775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ight Brace 56"/>
          <p:cNvSpPr/>
          <p:nvPr/>
        </p:nvSpPr>
        <p:spPr>
          <a:xfrm rot="5400000">
            <a:off x="5257006" y="1004094"/>
            <a:ext cx="395288" cy="1809750"/>
          </a:xfrm>
          <a:prstGeom prst="rightBrace">
            <a:avLst>
              <a:gd name="adj1" fmla="val 34483"/>
              <a:gd name="adj2" fmla="val 50000"/>
            </a:avLst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rgbClr val="0070C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808538" y="2092325"/>
            <a:ext cx="1881187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Now Multiply </a:t>
            </a:r>
          </a:p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these two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798888" y="2801938"/>
            <a:ext cx="291147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b="1" dirty="0">
                <a:solidFill>
                  <a:srgbClr val="0070C0"/>
                </a:solidFill>
                <a:latin typeface="+mj-lt"/>
              </a:rPr>
              <a:t>Take away 2 groups </a:t>
            </a:r>
          </a:p>
          <a:p>
            <a:pPr>
              <a:defRPr/>
            </a:pPr>
            <a:r>
              <a:rPr lang="en-CA" sz="2000" b="1" dirty="0">
                <a:solidFill>
                  <a:srgbClr val="0070C0"/>
                </a:solidFill>
                <a:latin typeface="+mj-lt"/>
              </a:rPr>
              <a:t>Of Negative 6 points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202363" y="3746500"/>
            <a:ext cx="24447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b="1" dirty="0">
                <a:solidFill>
                  <a:srgbClr val="0070C0"/>
                </a:solidFill>
                <a:latin typeface="+mj-lt"/>
              </a:rPr>
              <a:t>Put in 2 groups </a:t>
            </a:r>
          </a:p>
          <a:p>
            <a:pPr>
              <a:defRPr/>
            </a:pPr>
            <a:r>
              <a:rPr lang="en-CA" sz="2000" b="1" dirty="0">
                <a:solidFill>
                  <a:srgbClr val="0070C0"/>
                </a:solidFill>
                <a:latin typeface="+mj-lt"/>
              </a:rPr>
              <a:t>With 6 zero pairs</a:t>
            </a:r>
          </a:p>
        </p:txBody>
      </p:sp>
      <p:sp>
        <p:nvSpPr>
          <p:cNvPr id="61" name="Oval 60"/>
          <p:cNvSpPr/>
          <p:nvPr/>
        </p:nvSpPr>
        <p:spPr>
          <a:xfrm>
            <a:off x="4373563" y="3733800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Oval 61"/>
          <p:cNvSpPr/>
          <p:nvPr/>
        </p:nvSpPr>
        <p:spPr>
          <a:xfrm>
            <a:off x="4383088" y="3968750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3" name="Oval 62"/>
          <p:cNvSpPr/>
          <p:nvPr/>
        </p:nvSpPr>
        <p:spPr>
          <a:xfrm>
            <a:off x="4381500" y="4205288"/>
            <a:ext cx="184150" cy="1825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4" name="Oval 63"/>
          <p:cNvSpPr/>
          <p:nvPr/>
        </p:nvSpPr>
        <p:spPr>
          <a:xfrm>
            <a:off x="4648200" y="3736975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Oval 64"/>
          <p:cNvSpPr/>
          <p:nvPr/>
        </p:nvSpPr>
        <p:spPr>
          <a:xfrm>
            <a:off x="4657725" y="3971925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Oval 65"/>
          <p:cNvSpPr/>
          <p:nvPr/>
        </p:nvSpPr>
        <p:spPr>
          <a:xfrm>
            <a:off x="4656138" y="4208463"/>
            <a:ext cx="184150" cy="1825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7" name="Oval 66"/>
          <p:cNvSpPr/>
          <p:nvPr/>
        </p:nvSpPr>
        <p:spPr>
          <a:xfrm>
            <a:off x="5208588" y="3763963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8" name="Oval 67"/>
          <p:cNvSpPr/>
          <p:nvPr/>
        </p:nvSpPr>
        <p:spPr>
          <a:xfrm>
            <a:off x="5218113" y="3998913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Oval 68"/>
          <p:cNvSpPr/>
          <p:nvPr/>
        </p:nvSpPr>
        <p:spPr>
          <a:xfrm>
            <a:off x="5216525" y="4235450"/>
            <a:ext cx="184150" cy="1825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Oval 69"/>
          <p:cNvSpPr/>
          <p:nvPr/>
        </p:nvSpPr>
        <p:spPr>
          <a:xfrm>
            <a:off x="5483225" y="3765550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" name="Oval 70"/>
          <p:cNvSpPr/>
          <p:nvPr/>
        </p:nvSpPr>
        <p:spPr>
          <a:xfrm>
            <a:off x="5492750" y="4000500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" name="Oval 71"/>
          <p:cNvSpPr/>
          <p:nvPr/>
        </p:nvSpPr>
        <p:spPr>
          <a:xfrm>
            <a:off x="5491163" y="4237038"/>
            <a:ext cx="184150" cy="1825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73" name="Object 24"/>
          <p:cNvGraphicFramePr>
            <a:graphicFrameLocks noChangeAspect="1"/>
          </p:cNvGraphicFramePr>
          <p:nvPr/>
        </p:nvGraphicFramePr>
        <p:xfrm>
          <a:off x="3876675" y="5205413"/>
          <a:ext cx="107791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9" name="Equation" r:id="rId24" imgW="393529" imgH="203112" progId="Equation.DSMT4">
                  <p:embed/>
                </p:oleObj>
              </mc:Choice>
              <mc:Fallback>
                <p:oleObj name="Equation" r:id="rId24" imgW="393529" imgH="203112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675" y="5205413"/>
                        <a:ext cx="107791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Oval 73"/>
          <p:cNvSpPr/>
          <p:nvPr/>
        </p:nvSpPr>
        <p:spPr>
          <a:xfrm>
            <a:off x="4386263" y="4449763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Oval 74"/>
          <p:cNvSpPr/>
          <p:nvPr/>
        </p:nvSpPr>
        <p:spPr>
          <a:xfrm>
            <a:off x="4395788" y="4684713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Oval 75"/>
          <p:cNvSpPr/>
          <p:nvPr/>
        </p:nvSpPr>
        <p:spPr>
          <a:xfrm>
            <a:off x="4394200" y="4921250"/>
            <a:ext cx="184150" cy="1825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7" name="Oval 76"/>
          <p:cNvSpPr/>
          <p:nvPr/>
        </p:nvSpPr>
        <p:spPr>
          <a:xfrm>
            <a:off x="4662488" y="4451350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8" name="Oval 77"/>
          <p:cNvSpPr/>
          <p:nvPr/>
        </p:nvSpPr>
        <p:spPr>
          <a:xfrm>
            <a:off x="4672013" y="4686300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9" name="Oval 78"/>
          <p:cNvSpPr/>
          <p:nvPr/>
        </p:nvSpPr>
        <p:spPr>
          <a:xfrm>
            <a:off x="4670425" y="4922838"/>
            <a:ext cx="184150" cy="1825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0" name="Oval 79"/>
          <p:cNvSpPr/>
          <p:nvPr/>
        </p:nvSpPr>
        <p:spPr>
          <a:xfrm>
            <a:off x="5214938" y="4494213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Oval 80"/>
          <p:cNvSpPr/>
          <p:nvPr/>
        </p:nvSpPr>
        <p:spPr>
          <a:xfrm>
            <a:off x="5224463" y="4729163"/>
            <a:ext cx="184150" cy="1841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Oval 81"/>
          <p:cNvSpPr/>
          <p:nvPr/>
        </p:nvSpPr>
        <p:spPr>
          <a:xfrm>
            <a:off x="5222875" y="4965700"/>
            <a:ext cx="184150" cy="1825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Oval 82"/>
          <p:cNvSpPr/>
          <p:nvPr/>
        </p:nvSpPr>
        <p:spPr>
          <a:xfrm>
            <a:off x="5489575" y="4495800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4" name="Oval 83"/>
          <p:cNvSpPr/>
          <p:nvPr/>
        </p:nvSpPr>
        <p:spPr>
          <a:xfrm>
            <a:off x="5499100" y="4730750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5" name="Oval 84"/>
          <p:cNvSpPr/>
          <p:nvPr/>
        </p:nvSpPr>
        <p:spPr>
          <a:xfrm>
            <a:off x="5497513" y="4967288"/>
            <a:ext cx="184150" cy="1825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6" name="TextBox 85"/>
          <p:cNvSpPr txBox="1"/>
          <p:nvPr/>
        </p:nvSpPr>
        <p:spPr>
          <a:xfrm>
            <a:off x="6076950" y="4505325"/>
            <a:ext cx="2663825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b="1" dirty="0">
                <a:solidFill>
                  <a:srgbClr val="0070C0"/>
                </a:solidFill>
                <a:latin typeface="+mj-lt"/>
              </a:rPr>
              <a:t>Now take away</a:t>
            </a:r>
          </a:p>
          <a:p>
            <a:pPr>
              <a:defRPr/>
            </a:pPr>
            <a:r>
              <a:rPr lang="en-CA" sz="2000" b="1" dirty="0">
                <a:solidFill>
                  <a:srgbClr val="0070C0"/>
                </a:solidFill>
                <a:latin typeface="+mj-lt"/>
              </a:rPr>
              <a:t>the two groups of </a:t>
            </a:r>
          </a:p>
          <a:p>
            <a:pPr>
              <a:defRPr/>
            </a:pPr>
            <a:r>
              <a:rPr lang="en-CA" sz="2000" b="1" dirty="0">
                <a:solidFill>
                  <a:srgbClr val="0070C0"/>
                </a:solidFill>
                <a:latin typeface="+mj-lt"/>
              </a:rPr>
              <a:t>Negative 6 points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6 L -0.09862 -0.00209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1" y="-116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5634E-6 L -0.09931 -0.00393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65" y="-208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2766E-6 L -0.09774 1.2766E-6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 nodeType="clickPar">
                      <p:stCondLst>
                        <p:cond delay="indefinite"/>
                      </p:stCondLst>
                      <p:childTnLst>
                        <p:par>
                          <p:cTn id="2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 nodeType="clickPar">
                      <p:stCondLst>
                        <p:cond delay="indefinite"/>
                      </p:stCondLst>
                      <p:childTnLst>
                        <p:par>
                          <p:cTn id="2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 nodeType="clickPar">
                      <p:stCondLst>
                        <p:cond delay="indefinite"/>
                      </p:stCondLst>
                      <p:childTnLst>
                        <p:par>
                          <p:cTn id="3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 nodeType="clickPar">
                      <p:stCondLst>
                        <p:cond delay="indefinite"/>
                      </p:stCondLst>
                      <p:childTnLst>
                        <p:par>
                          <p:cTn id="4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1" fill="hold" nodeType="clickPar">
                      <p:stCondLst>
                        <p:cond delay="indefinite"/>
                      </p:stCondLst>
                      <p:childTnLst>
                        <p:par>
                          <p:cTn id="4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 nodeType="clickPar">
                      <p:stCondLst>
                        <p:cond delay="indefinite"/>
                      </p:stCondLst>
                      <p:childTnLst>
                        <p:par>
                          <p:cTn id="4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0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3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6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9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2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4" fill="hold" nodeType="clickPar">
                      <p:stCondLst>
                        <p:cond delay="indefinite"/>
                      </p:stCondLst>
                      <p:childTnLst>
                        <p:par>
                          <p:cTn id="5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7" grpId="1"/>
      <p:bldP spid="8" grpId="0"/>
      <p:bldP spid="8" grpId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21" grpId="0" animBg="1"/>
      <p:bldP spid="22" grpId="0" animBg="1"/>
      <p:bldP spid="23" grpId="0" animBg="1"/>
      <p:bldP spid="25" grpId="0" animBg="1"/>
      <p:bldP spid="27" grpId="0" animBg="1"/>
      <p:bldP spid="31" grpId="0" animBg="1"/>
      <p:bldP spid="32" grpId="0"/>
      <p:bldP spid="34" grpId="0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6" grpId="0" animBg="1"/>
      <p:bldP spid="46" grpId="1" animBg="1"/>
      <p:bldP spid="47" grpId="0"/>
      <p:bldP spid="47" grpId="1"/>
      <p:bldP spid="48" grpId="0"/>
      <p:bldP spid="48" grpId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7" grpId="0" animBg="1"/>
      <p:bldP spid="58" grpId="0"/>
      <p:bldP spid="59" grpId="0"/>
      <p:bldP spid="60" grpId="0"/>
      <p:bldP spid="61" grpId="0" animBg="1"/>
      <p:bldP spid="62" grpId="0" animBg="1"/>
      <p:bldP spid="63" grpId="0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8" grpId="0" animBg="1"/>
      <p:bldP spid="69" grpId="0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4" grpId="0" animBg="1"/>
      <p:bldP spid="75" grpId="0" animBg="1"/>
      <p:bldP spid="76" grpId="0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1" grpId="0" animBg="1"/>
      <p:bldP spid="82" grpId="0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 smtClean="0"/>
              <a:t>Homework:</a:t>
            </a:r>
            <a:endParaRPr lang="en-CA" dirty="0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CA" smtClean="0"/>
              <a:t>Assignment 1.1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I) Counting Chips</a:t>
            </a:r>
            <a:endParaRPr lang="en-CA" dirty="0"/>
          </a:p>
        </p:txBody>
      </p:sp>
      <p:sp>
        <p:nvSpPr>
          <p:cNvPr id="1036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1000125"/>
            <a:ext cx="8429625" cy="5473700"/>
          </a:xfrm>
        </p:spPr>
        <p:txBody>
          <a:bodyPr/>
          <a:lstStyle/>
          <a:p>
            <a:pPr eaLnBrk="1" hangingPunct="1"/>
            <a:r>
              <a:rPr lang="en-CA" sz="2200" smtClean="0"/>
              <a:t>Yellow Chips are Positive and represent one positive point</a:t>
            </a:r>
          </a:p>
          <a:p>
            <a:pPr eaLnBrk="1" hangingPunct="1"/>
            <a:endParaRPr lang="en-CA" sz="2200" smtClean="0"/>
          </a:p>
          <a:p>
            <a:pPr eaLnBrk="1" hangingPunct="1"/>
            <a:r>
              <a:rPr lang="en-CA" sz="2200" smtClean="0"/>
              <a:t>Red Chips are Negative and represent one negative point</a:t>
            </a:r>
          </a:p>
          <a:p>
            <a:pPr eaLnBrk="1" hangingPunct="1">
              <a:buFont typeface="Wingdings" pitchFamily="2" charset="2"/>
              <a:buNone/>
            </a:pPr>
            <a:endParaRPr lang="en-CA" sz="2200" smtClean="0"/>
          </a:p>
          <a:p>
            <a:pPr eaLnBrk="1" hangingPunct="1"/>
            <a:r>
              <a:rPr lang="en-CA" sz="2200" smtClean="0"/>
              <a:t>One yellow chip and one red chip will cancel out to equal zero points</a:t>
            </a:r>
          </a:p>
          <a:p>
            <a:pPr eaLnBrk="1" hangingPunct="1"/>
            <a:endParaRPr lang="en-CA" smtClean="0"/>
          </a:p>
        </p:txBody>
      </p:sp>
      <p:sp>
        <p:nvSpPr>
          <p:cNvPr id="4" name="Oval 3"/>
          <p:cNvSpPr/>
          <p:nvPr/>
        </p:nvSpPr>
        <p:spPr>
          <a:xfrm>
            <a:off x="785813" y="1497013"/>
            <a:ext cx="360362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Oval 4"/>
          <p:cNvSpPr/>
          <p:nvPr/>
        </p:nvSpPr>
        <p:spPr>
          <a:xfrm>
            <a:off x="785813" y="2282825"/>
            <a:ext cx="360362" cy="3603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6" name="Oval 5"/>
          <p:cNvSpPr/>
          <p:nvPr/>
        </p:nvSpPr>
        <p:spPr>
          <a:xfrm>
            <a:off x="785813" y="3568700"/>
            <a:ext cx="360362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" name="Oval 6"/>
          <p:cNvSpPr/>
          <p:nvPr/>
        </p:nvSpPr>
        <p:spPr>
          <a:xfrm>
            <a:off x="1571625" y="3571875"/>
            <a:ext cx="360363" cy="3603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214438" y="3571875"/>
          <a:ext cx="36036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" name="Equation" r:id="rId4" imgW="139700" imgH="139700" progId="Equation.DSMT4">
                  <p:embed/>
                </p:oleObj>
              </mc:Choice>
              <mc:Fallback>
                <p:oleObj name="Equation" r:id="rId4" imgW="139700" imgH="1397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3571875"/>
                        <a:ext cx="360362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030413" y="3643313"/>
          <a:ext cx="3270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" name="Equation" r:id="rId6" imgW="126780" imgH="114102" progId="Equation.DSMT4">
                  <p:embed/>
                </p:oleObj>
              </mc:Choice>
              <mc:Fallback>
                <p:oleObj name="Equation" r:id="rId6" imgW="126780" imgH="114102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3643313"/>
                        <a:ext cx="327025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444750" y="3546475"/>
          <a:ext cx="134143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0" name="Equation" r:id="rId8" imgW="520474" imgH="203112" progId="Equation.DSMT4">
                  <p:embed/>
                </p:oleObj>
              </mc:Choice>
              <mc:Fallback>
                <p:oleObj name="Equation" r:id="rId8" imgW="520474" imgH="203112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3546475"/>
                        <a:ext cx="1341438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428625" y="4500563"/>
            <a:ext cx="360363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214313" y="4860925"/>
            <a:ext cx="360362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642938" y="4860925"/>
            <a:ext cx="360362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Oval 14"/>
          <p:cNvSpPr/>
          <p:nvPr/>
        </p:nvSpPr>
        <p:spPr>
          <a:xfrm>
            <a:off x="214313" y="5286375"/>
            <a:ext cx="360362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Oval 15"/>
          <p:cNvSpPr/>
          <p:nvPr/>
        </p:nvSpPr>
        <p:spPr>
          <a:xfrm>
            <a:off x="642938" y="5286375"/>
            <a:ext cx="360362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Oval 16"/>
          <p:cNvSpPr/>
          <p:nvPr/>
        </p:nvSpPr>
        <p:spPr>
          <a:xfrm>
            <a:off x="214313" y="5715000"/>
            <a:ext cx="360362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642938" y="5715000"/>
            <a:ext cx="360362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143000" y="5072063"/>
          <a:ext cx="50323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1" name="Equation" r:id="rId10" imgW="139700" imgH="139700" progId="Equation.DSMT4">
                  <p:embed/>
                </p:oleObj>
              </mc:Choice>
              <mc:Fallback>
                <p:oleObj name="Equation" r:id="rId10" imgW="139700" imgH="139700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072063"/>
                        <a:ext cx="503238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1854200" y="4857750"/>
            <a:ext cx="360363" cy="3603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1" name="Oval 20"/>
          <p:cNvSpPr/>
          <p:nvPr/>
        </p:nvSpPr>
        <p:spPr>
          <a:xfrm>
            <a:off x="1643063" y="5218113"/>
            <a:ext cx="360362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2" name="Oval 21"/>
          <p:cNvSpPr/>
          <p:nvPr/>
        </p:nvSpPr>
        <p:spPr>
          <a:xfrm>
            <a:off x="2068513" y="5218113"/>
            <a:ext cx="360362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500313" y="5162550"/>
          <a:ext cx="4587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2" name="Equation" r:id="rId11" imgW="126780" imgH="114102" progId="Equation.DSMT4">
                  <p:embed/>
                </p:oleObj>
              </mc:Choice>
              <mc:Fallback>
                <p:oleObj name="Equation" r:id="rId11" imgW="126780" imgH="114102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5162550"/>
                        <a:ext cx="45878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000375" y="5118100"/>
          <a:ext cx="134143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3" name="Equation" r:id="rId13" imgW="520474" imgH="203112" progId="Equation.DSMT4">
                  <p:embed/>
                </p:oleObj>
              </mc:Choice>
              <mc:Fallback>
                <p:oleObj name="Equation" r:id="rId13" imgW="520474" imgH="203112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5118100"/>
                        <a:ext cx="1341438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Oval 25"/>
          <p:cNvSpPr/>
          <p:nvPr/>
        </p:nvSpPr>
        <p:spPr>
          <a:xfrm>
            <a:off x="4573588" y="4500563"/>
            <a:ext cx="360362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4573588" y="4932363"/>
            <a:ext cx="360362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" name="Oval 27"/>
          <p:cNvSpPr/>
          <p:nvPr/>
        </p:nvSpPr>
        <p:spPr>
          <a:xfrm>
            <a:off x="6073775" y="4500563"/>
            <a:ext cx="360363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Oval 28"/>
          <p:cNvSpPr/>
          <p:nvPr/>
        </p:nvSpPr>
        <p:spPr>
          <a:xfrm>
            <a:off x="4573588" y="5357813"/>
            <a:ext cx="360362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Oval 29"/>
          <p:cNvSpPr/>
          <p:nvPr/>
        </p:nvSpPr>
        <p:spPr>
          <a:xfrm>
            <a:off x="6502400" y="4500563"/>
            <a:ext cx="360363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Oval 30"/>
          <p:cNvSpPr/>
          <p:nvPr/>
        </p:nvSpPr>
        <p:spPr>
          <a:xfrm>
            <a:off x="4573588" y="5786438"/>
            <a:ext cx="360362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Oval 31"/>
          <p:cNvSpPr/>
          <p:nvPr/>
        </p:nvSpPr>
        <p:spPr>
          <a:xfrm>
            <a:off x="5002213" y="5786438"/>
            <a:ext cx="360362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502275" y="5143500"/>
          <a:ext cx="50323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4" name="Equation" r:id="rId15" imgW="139700" imgH="139700" progId="Equation.DSMT4">
                  <p:embed/>
                </p:oleObj>
              </mc:Choice>
              <mc:Fallback>
                <p:oleObj name="Equation" r:id="rId15" imgW="139700" imgH="139700" progId="Equation.DSMT4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2275" y="5143500"/>
                        <a:ext cx="503238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Oval 33"/>
          <p:cNvSpPr/>
          <p:nvPr/>
        </p:nvSpPr>
        <p:spPr>
          <a:xfrm>
            <a:off x="5002213" y="4500563"/>
            <a:ext cx="360362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5" name="Oval 34"/>
          <p:cNvSpPr/>
          <p:nvPr/>
        </p:nvSpPr>
        <p:spPr>
          <a:xfrm>
            <a:off x="6073775" y="4932363"/>
            <a:ext cx="360363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6" name="Oval 35"/>
          <p:cNvSpPr/>
          <p:nvPr/>
        </p:nvSpPr>
        <p:spPr>
          <a:xfrm>
            <a:off x="6499225" y="4932363"/>
            <a:ext cx="360363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7002463" y="5233988"/>
          <a:ext cx="4587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5" name="Equation" r:id="rId16" imgW="126780" imgH="114102" progId="Equation.DSMT4">
                  <p:embed/>
                </p:oleObj>
              </mc:Choice>
              <mc:Fallback>
                <p:oleObj name="Equation" r:id="rId16" imgW="126780" imgH="114102" progId="Equation.DSMT4">
                  <p:embed/>
                  <p:pic>
                    <p:nvPicPr>
                      <p:cNvPr id="0" name="Picture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463" y="5233988"/>
                        <a:ext cx="45878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7431088" y="5146675"/>
          <a:ext cx="157003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6" name="Equation" r:id="rId17" imgW="609336" imgH="203112" progId="Equation.DSMT4">
                  <p:embed/>
                </p:oleObj>
              </mc:Choice>
              <mc:Fallback>
                <p:oleObj name="Equation" r:id="rId17" imgW="609336" imgH="203112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1088" y="5146675"/>
                        <a:ext cx="1570037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Oval 38"/>
          <p:cNvSpPr/>
          <p:nvPr/>
        </p:nvSpPr>
        <p:spPr>
          <a:xfrm>
            <a:off x="5002213" y="4929188"/>
            <a:ext cx="360362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0" name="Oval 39"/>
          <p:cNvSpPr/>
          <p:nvPr/>
        </p:nvSpPr>
        <p:spPr>
          <a:xfrm>
            <a:off x="5002213" y="5354638"/>
            <a:ext cx="360362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1" name="Oval 40"/>
          <p:cNvSpPr/>
          <p:nvPr/>
        </p:nvSpPr>
        <p:spPr>
          <a:xfrm>
            <a:off x="6073775" y="5354638"/>
            <a:ext cx="360363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2" name="Oval 41"/>
          <p:cNvSpPr/>
          <p:nvPr/>
        </p:nvSpPr>
        <p:spPr>
          <a:xfrm>
            <a:off x="6502400" y="5357813"/>
            <a:ext cx="360363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3" name="Oval 42"/>
          <p:cNvSpPr/>
          <p:nvPr/>
        </p:nvSpPr>
        <p:spPr>
          <a:xfrm>
            <a:off x="6073775" y="5786438"/>
            <a:ext cx="360363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4" name="Oval 43"/>
          <p:cNvSpPr/>
          <p:nvPr/>
        </p:nvSpPr>
        <p:spPr>
          <a:xfrm>
            <a:off x="6502400" y="5789613"/>
            <a:ext cx="360363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5" name="Rectangle 44"/>
          <p:cNvSpPr/>
          <p:nvPr/>
        </p:nvSpPr>
        <p:spPr>
          <a:xfrm>
            <a:off x="1582738" y="4722813"/>
            <a:ext cx="914400" cy="941387"/>
          </a:xfrm>
          <a:prstGeom prst="rect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6" name="Rectangle 45"/>
          <p:cNvSpPr/>
          <p:nvPr/>
        </p:nvSpPr>
        <p:spPr>
          <a:xfrm>
            <a:off x="179388" y="4314825"/>
            <a:ext cx="914400" cy="941388"/>
          </a:xfrm>
          <a:prstGeom prst="rect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7" name="Rectangle 46"/>
          <p:cNvSpPr/>
          <p:nvPr/>
        </p:nvSpPr>
        <p:spPr>
          <a:xfrm>
            <a:off x="4505325" y="4451350"/>
            <a:ext cx="914400" cy="1281113"/>
          </a:xfrm>
          <a:prstGeom prst="rect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8" name="Rectangle 47"/>
          <p:cNvSpPr/>
          <p:nvPr/>
        </p:nvSpPr>
        <p:spPr>
          <a:xfrm>
            <a:off x="6010275" y="4462463"/>
            <a:ext cx="914400" cy="835025"/>
          </a:xfrm>
          <a:prstGeom prst="rect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9" name="Rectangle 48"/>
          <p:cNvSpPr/>
          <p:nvPr/>
        </p:nvSpPr>
        <p:spPr>
          <a:xfrm>
            <a:off x="4508500" y="5759450"/>
            <a:ext cx="2411413" cy="452438"/>
          </a:xfrm>
          <a:prstGeom prst="rect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72" name="TextBox 49">
            <a:hlinkClick r:id="rId19"/>
          </p:cNvPr>
          <p:cNvSpPr txBox="1">
            <a:spLocks noChangeArrowheads="1"/>
          </p:cNvSpPr>
          <p:nvPr/>
        </p:nvSpPr>
        <p:spPr bwMode="auto">
          <a:xfrm>
            <a:off x="7493000" y="6362700"/>
            <a:ext cx="1449388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1073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0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5" grpId="0" animBg="1"/>
      <p:bldP spid="16" grpId="0" animBg="1"/>
      <p:bldP spid="17" grpId="0" animBg="1"/>
      <p:bldP spid="18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2" grpId="0" animBg="1"/>
      <p:bldP spid="43" grpId="0" animBg="1"/>
      <p:bldP spid="43" grpId="1" animBg="1"/>
      <p:bldP spid="44" grpId="0" animBg="1"/>
      <p:bldP spid="44" grpId="1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5787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II) Multiplying Using Counting Chips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54088"/>
            <a:ext cx="8162925" cy="1762125"/>
          </a:xfrm>
        </p:spPr>
        <p:txBody>
          <a:bodyPr/>
          <a:lstStyle/>
          <a:p>
            <a:r>
              <a:rPr lang="en-CA" smtClean="0"/>
              <a:t>When multiplying integers, each number can represent either</a:t>
            </a:r>
          </a:p>
          <a:p>
            <a:pPr lvl="1"/>
            <a:r>
              <a:rPr lang="en-CA" smtClean="0"/>
              <a:t>How many groups to “put in” (+) or “remove” (-)   OR</a:t>
            </a:r>
          </a:p>
          <a:p>
            <a:pPr lvl="1"/>
            <a:r>
              <a:rPr lang="en-CA" smtClean="0"/>
              <a:t>How many chips in each group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534988" y="2890838"/>
          <a:ext cx="23018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4" imgW="596641" imgH="177723" progId="Equation.DSMT4">
                  <p:embed/>
                </p:oleObj>
              </mc:Choice>
              <mc:Fallback>
                <p:oleObj name="Equation" r:id="rId4" imgW="596641" imgH="177723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2890838"/>
                        <a:ext cx="23018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84588" y="2797175"/>
            <a:ext cx="5237162" cy="8001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There are two ways to illustrate this 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expression using counting chips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0563" y="3716338"/>
            <a:ext cx="1163637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Add this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number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of groups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41563" y="3800475"/>
            <a:ext cx="19145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With this many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in each group</a:t>
            </a:r>
          </a:p>
        </p:txBody>
      </p:sp>
      <p:sp>
        <p:nvSpPr>
          <p:cNvPr id="8" name="Oval 7"/>
          <p:cNvSpPr/>
          <p:nvPr/>
        </p:nvSpPr>
        <p:spPr>
          <a:xfrm>
            <a:off x="1612900" y="2932113"/>
            <a:ext cx="457200" cy="5635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2344738" y="2949575"/>
            <a:ext cx="457200" cy="5651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4567238" y="4962525"/>
            <a:ext cx="287337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4911725" y="4979988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5256213" y="4981575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Rounded Rectangle 12"/>
          <p:cNvSpPr/>
          <p:nvPr/>
        </p:nvSpPr>
        <p:spPr>
          <a:xfrm>
            <a:off x="4497388" y="4894263"/>
            <a:ext cx="1500187" cy="428625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5599113" y="4979988"/>
            <a:ext cx="287337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70" name="TextBox 10"/>
          <p:cNvSpPr txBox="1">
            <a:spLocks noChangeArrowheads="1"/>
          </p:cNvSpPr>
          <p:nvPr/>
        </p:nvSpPr>
        <p:spPr bwMode="auto">
          <a:xfrm>
            <a:off x="6249988" y="4943475"/>
            <a:ext cx="2736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</a:t>
            </a:r>
            <a:r>
              <a:rPr lang="en-CA" sz="2000" b="1" i="1">
                <a:solidFill>
                  <a:srgbClr val="FF0000"/>
                </a:solidFill>
                <a:latin typeface="Century Schoolbook" pitchFamily="18" charset="0"/>
              </a:rPr>
              <a:t>TWO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 group of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4 positive chips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376988" y="5886450"/>
          <a:ext cx="1392237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6" imgW="507780" imgH="203112" progId="Equation.DSMT4">
                  <p:embed/>
                </p:oleObj>
              </mc:Choice>
              <mc:Fallback>
                <p:oleObj name="Equation" r:id="rId6" imgW="507780" imgH="203112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6988" y="5886450"/>
                        <a:ext cx="1392237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Oval 21"/>
          <p:cNvSpPr/>
          <p:nvPr/>
        </p:nvSpPr>
        <p:spPr>
          <a:xfrm>
            <a:off x="473075" y="5138738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ounded Rectangle 22"/>
          <p:cNvSpPr/>
          <p:nvPr/>
        </p:nvSpPr>
        <p:spPr>
          <a:xfrm>
            <a:off x="373063" y="4745038"/>
            <a:ext cx="500062" cy="78263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473075" y="4816475"/>
            <a:ext cx="287338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83" name="TextBox 14"/>
          <p:cNvSpPr txBox="1">
            <a:spLocks noChangeArrowheads="1"/>
          </p:cNvSpPr>
          <p:nvPr/>
        </p:nvSpPr>
        <p:spPr bwMode="auto">
          <a:xfrm>
            <a:off x="1733550" y="5792788"/>
            <a:ext cx="2736850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</a:t>
            </a:r>
            <a:r>
              <a:rPr lang="en-CA" sz="2000" b="1" i="1">
                <a:solidFill>
                  <a:srgbClr val="FF0000"/>
                </a:solidFill>
                <a:latin typeface="Century Schoolbook" pitchFamily="18" charset="0"/>
              </a:rPr>
              <a:t>FOUR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 groups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 2 positive chips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773238" y="4905375"/>
          <a:ext cx="1392237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8" imgW="507780" imgH="203112" progId="Equation.DSMT4">
                  <p:embed/>
                </p:oleObj>
              </mc:Choice>
              <mc:Fallback>
                <p:oleObj name="Equation" r:id="rId8" imgW="507780" imgH="203112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4905375"/>
                        <a:ext cx="1392237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Freeform 35"/>
          <p:cNvSpPr/>
          <p:nvPr/>
        </p:nvSpPr>
        <p:spPr>
          <a:xfrm>
            <a:off x="1681163" y="3495675"/>
            <a:ext cx="315912" cy="685800"/>
          </a:xfrm>
          <a:custGeom>
            <a:avLst/>
            <a:gdLst>
              <a:gd name="connsiteX0" fmla="*/ 0 w 316007"/>
              <a:gd name="connsiteY0" fmla="*/ 685800 h 685800"/>
              <a:gd name="connsiteX1" fmla="*/ 282389 w 316007"/>
              <a:gd name="connsiteY1" fmla="*/ 443753 h 685800"/>
              <a:gd name="connsiteX2" fmla="*/ 201706 w 316007"/>
              <a:gd name="connsiteY2" fmla="*/ 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6007" h="685800">
                <a:moveTo>
                  <a:pt x="0" y="685800"/>
                </a:moveTo>
                <a:cubicBezTo>
                  <a:pt x="124385" y="621926"/>
                  <a:pt x="248771" y="558053"/>
                  <a:pt x="282389" y="443753"/>
                </a:cubicBezTo>
                <a:cubicBezTo>
                  <a:pt x="316007" y="329453"/>
                  <a:pt x="258856" y="164726"/>
                  <a:pt x="20170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" name="Freeform 36"/>
          <p:cNvSpPr/>
          <p:nvPr/>
        </p:nvSpPr>
        <p:spPr>
          <a:xfrm>
            <a:off x="2238375" y="3495675"/>
            <a:ext cx="222250" cy="673100"/>
          </a:xfrm>
          <a:custGeom>
            <a:avLst/>
            <a:gdLst>
              <a:gd name="connsiteX0" fmla="*/ 181535 w 221876"/>
              <a:gd name="connsiteY0" fmla="*/ 672353 h 672353"/>
              <a:gd name="connsiteX1" fmla="*/ 6723 w 221876"/>
              <a:gd name="connsiteY1" fmla="*/ 403412 h 672353"/>
              <a:gd name="connsiteX2" fmla="*/ 221876 w 221876"/>
              <a:gd name="connsiteY2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1876" h="672353">
                <a:moveTo>
                  <a:pt x="181535" y="672353"/>
                </a:moveTo>
                <a:cubicBezTo>
                  <a:pt x="90767" y="593912"/>
                  <a:pt x="0" y="515471"/>
                  <a:pt x="6723" y="403412"/>
                </a:cubicBezTo>
                <a:cubicBezTo>
                  <a:pt x="13447" y="291353"/>
                  <a:pt x="117661" y="145676"/>
                  <a:pt x="22187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8" name="Oval 37"/>
          <p:cNvSpPr/>
          <p:nvPr/>
        </p:nvSpPr>
        <p:spPr>
          <a:xfrm>
            <a:off x="1123950" y="5138738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Oval 38"/>
          <p:cNvSpPr/>
          <p:nvPr/>
        </p:nvSpPr>
        <p:spPr>
          <a:xfrm>
            <a:off x="1123950" y="4816475"/>
            <a:ext cx="287338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Oval 39"/>
          <p:cNvSpPr/>
          <p:nvPr/>
        </p:nvSpPr>
        <p:spPr>
          <a:xfrm>
            <a:off x="485775" y="61071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Oval 40"/>
          <p:cNvSpPr/>
          <p:nvPr/>
        </p:nvSpPr>
        <p:spPr>
          <a:xfrm>
            <a:off x="485775" y="5786438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Oval 41"/>
          <p:cNvSpPr/>
          <p:nvPr/>
        </p:nvSpPr>
        <p:spPr>
          <a:xfrm>
            <a:off x="1138238" y="6107113"/>
            <a:ext cx="287337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Oval 42"/>
          <p:cNvSpPr/>
          <p:nvPr/>
        </p:nvSpPr>
        <p:spPr>
          <a:xfrm>
            <a:off x="1138238" y="5786438"/>
            <a:ext cx="287337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4" name="Rounded Rectangle 43"/>
          <p:cNvSpPr/>
          <p:nvPr/>
        </p:nvSpPr>
        <p:spPr>
          <a:xfrm>
            <a:off x="1023938" y="4745038"/>
            <a:ext cx="500062" cy="78263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5" name="Rounded Rectangle 44"/>
          <p:cNvSpPr/>
          <p:nvPr/>
        </p:nvSpPr>
        <p:spPr>
          <a:xfrm>
            <a:off x="387350" y="5700713"/>
            <a:ext cx="500063" cy="78263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6" name="Rounded Rectangle 45"/>
          <p:cNvSpPr/>
          <p:nvPr/>
        </p:nvSpPr>
        <p:spPr>
          <a:xfrm>
            <a:off x="1038225" y="5700713"/>
            <a:ext cx="500063" cy="78263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TextBox 46"/>
          <p:cNvSpPr txBox="1"/>
          <p:nvPr/>
        </p:nvSpPr>
        <p:spPr>
          <a:xfrm>
            <a:off x="695325" y="3721100"/>
            <a:ext cx="1525588" cy="922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With this</a:t>
            </a:r>
          </a:p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Many in </a:t>
            </a:r>
            <a:br>
              <a:rPr lang="en-CA" b="1" dirty="0">
                <a:solidFill>
                  <a:srgbClr val="0070C0"/>
                </a:solidFill>
                <a:latin typeface="+mj-lt"/>
              </a:rPr>
            </a:br>
            <a:r>
              <a:rPr lang="en-CA" b="1" dirty="0">
                <a:solidFill>
                  <a:srgbClr val="0070C0"/>
                </a:solidFill>
                <a:latin typeface="+mj-lt"/>
              </a:rPr>
              <a:t>each group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346325" y="3805238"/>
            <a:ext cx="1457325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Add this </a:t>
            </a:r>
          </a:p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number of</a:t>
            </a:r>
          </a:p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groups</a:t>
            </a:r>
          </a:p>
        </p:txBody>
      </p:sp>
      <p:sp>
        <p:nvSpPr>
          <p:cNvPr id="49" name="Freeform 48"/>
          <p:cNvSpPr/>
          <p:nvPr/>
        </p:nvSpPr>
        <p:spPr>
          <a:xfrm>
            <a:off x="1685925" y="3500438"/>
            <a:ext cx="315913" cy="685800"/>
          </a:xfrm>
          <a:custGeom>
            <a:avLst/>
            <a:gdLst>
              <a:gd name="connsiteX0" fmla="*/ 0 w 316007"/>
              <a:gd name="connsiteY0" fmla="*/ 685800 h 685800"/>
              <a:gd name="connsiteX1" fmla="*/ 282389 w 316007"/>
              <a:gd name="connsiteY1" fmla="*/ 443753 h 685800"/>
              <a:gd name="connsiteX2" fmla="*/ 201706 w 316007"/>
              <a:gd name="connsiteY2" fmla="*/ 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6007" h="685800">
                <a:moveTo>
                  <a:pt x="0" y="685800"/>
                </a:moveTo>
                <a:cubicBezTo>
                  <a:pt x="124385" y="621926"/>
                  <a:pt x="248771" y="558053"/>
                  <a:pt x="282389" y="443753"/>
                </a:cubicBezTo>
                <a:cubicBezTo>
                  <a:pt x="316007" y="329453"/>
                  <a:pt x="258856" y="164726"/>
                  <a:pt x="20170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0" name="Freeform 49"/>
          <p:cNvSpPr/>
          <p:nvPr/>
        </p:nvSpPr>
        <p:spPr>
          <a:xfrm>
            <a:off x="2243138" y="3500438"/>
            <a:ext cx="222250" cy="673100"/>
          </a:xfrm>
          <a:custGeom>
            <a:avLst/>
            <a:gdLst>
              <a:gd name="connsiteX0" fmla="*/ 181535 w 221876"/>
              <a:gd name="connsiteY0" fmla="*/ 672353 h 672353"/>
              <a:gd name="connsiteX1" fmla="*/ 6723 w 221876"/>
              <a:gd name="connsiteY1" fmla="*/ 403412 h 672353"/>
              <a:gd name="connsiteX2" fmla="*/ 221876 w 221876"/>
              <a:gd name="connsiteY2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1876" h="672353">
                <a:moveTo>
                  <a:pt x="181535" y="672353"/>
                </a:moveTo>
                <a:cubicBezTo>
                  <a:pt x="90767" y="593912"/>
                  <a:pt x="0" y="515471"/>
                  <a:pt x="6723" y="403412"/>
                </a:cubicBezTo>
                <a:cubicBezTo>
                  <a:pt x="13447" y="291353"/>
                  <a:pt x="117661" y="145676"/>
                  <a:pt x="22187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" name="Oval 50"/>
          <p:cNvSpPr/>
          <p:nvPr/>
        </p:nvSpPr>
        <p:spPr>
          <a:xfrm>
            <a:off x="4586288" y="5465763"/>
            <a:ext cx="287337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Oval 51"/>
          <p:cNvSpPr/>
          <p:nvPr/>
        </p:nvSpPr>
        <p:spPr>
          <a:xfrm>
            <a:off x="4929188" y="5481638"/>
            <a:ext cx="287337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3" name="Oval 52"/>
          <p:cNvSpPr/>
          <p:nvPr/>
        </p:nvSpPr>
        <p:spPr>
          <a:xfrm>
            <a:off x="5273675" y="5483225"/>
            <a:ext cx="287338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Rounded Rectangle 53"/>
          <p:cNvSpPr/>
          <p:nvPr/>
        </p:nvSpPr>
        <p:spPr>
          <a:xfrm>
            <a:off x="4516438" y="5397500"/>
            <a:ext cx="1500187" cy="428625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5" name="Oval 54"/>
          <p:cNvSpPr/>
          <p:nvPr/>
        </p:nvSpPr>
        <p:spPr>
          <a:xfrm>
            <a:off x="5616575" y="5483225"/>
            <a:ext cx="287338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90" name="TextBox 55">
            <a:hlinkClick r:id="rId10"/>
          </p:cNvPr>
          <p:cNvSpPr txBox="1">
            <a:spLocks noChangeArrowheads="1"/>
          </p:cNvSpPr>
          <p:nvPr/>
        </p:nvSpPr>
        <p:spPr bwMode="auto">
          <a:xfrm>
            <a:off x="7493000" y="6362700"/>
            <a:ext cx="1449388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2091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1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7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7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7" grpId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070" grpId="0"/>
      <p:bldP spid="22" grpId="0" animBg="1"/>
      <p:bldP spid="23" grpId="0" animBg="1"/>
      <p:bldP spid="24" grpId="0" animBg="1"/>
      <p:bldP spid="2083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663" y="261938"/>
            <a:ext cx="8782050" cy="6127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 smtClean="0"/>
              <a:t>Ex: Illustrate each of the expression using integers</a:t>
            </a:r>
            <a:endParaRPr lang="en-CA" sz="2500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03200" y="1800225"/>
          <a:ext cx="12160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8" name="Equation" r:id="rId4" imgW="279158" imgH="177646" progId="Equation.DSMT4">
                  <p:embed/>
                </p:oleObj>
              </mc:Choice>
              <mc:Fallback>
                <p:oleObj name="Equation" r:id="rId4" imgW="279158" imgH="177646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" y="1800225"/>
                        <a:ext cx="1216025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1" name="TextBox 4"/>
          <p:cNvSpPr txBox="1">
            <a:spLocks noChangeArrowheads="1"/>
          </p:cNvSpPr>
          <p:nvPr/>
        </p:nvSpPr>
        <p:spPr bwMode="auto">
          <a:xfrm>
            <a:off x="1785938" y="889000"/>
            <a:ext cx="2343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Counting Chips:</a:t>
            </a:r>
          </a:p>
        </p:txBody>
      </p:sp>
      <p:sp>
        <p:nvSpPr>
          <p:cNvPr id="3082" name="TextBox 5"/>
          <p:cNvSpPr txBox="1">
            <a:spLocks noChangeArrowheads="1"/>
          </p:cNvSpPr>
          <p:nvPr/>
        </p:nvSpPr>
        <p:spPr bwMode="auto">
          <a:xfrm>
            <a:off x="6665913" y="901700"/>
            <a:ext cx="1822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Description:</a:t>
            </a:r>
          </a:p>
        </p:txBody>
      </p:sp>
      <p:sp>
        <p:nvSpPr>
          <p:cNvPr id="7" name="Oval 6"/>
          <p:cNvSpPr/>
          <p:nvPr/>
        </p:nvSpPr>
        <p:spPr>
          <a:xfrm>
            <a:off x="2212975" y="17129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" name="Oval 7"/>
          <p:cNvSpPr/>
          <p:nvPr/>
        </p:nvSpPr>
        <p:spPr>
          <a:xfrm>
            <a:off x="2557463" y="1714500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2900363" y="1716088"/>
            <a:ext cx="287337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86" name="TextBox 9"/>
          <p:cNvSpPr txBox="1">
            <a:spLocks noChangeArrowheads="1"/>
          </p:cNvSpPr>
          <p:nvPr/>
        </p:nvSpPr>
        <p:spPr bwMode="auto">
          <a:xfrm>
            <a:off x="5976938" y="1500188"/>
            <a:ext cx="2717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</a:t>
            </a:r>
            <a:r>
              <a:rPr lang="en-CA" sz="2000" b="1" i="1">
                <a:solidFill>
                  <a:srgbClr val="FF0000"/>
                </a:solidFill>
                <a:latin typeface="Century Schoolbook" pitchFamily="18" charset="0"/>
              </a:rPr>
              <a:t>ONE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 group of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3 positive chips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130425" y="1639888"/>
            <a:ext cx="1143000" cy="4191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1928813" y="2690813"/>
            <a:ext cx="287337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Oval 15"/>
          <p:cNvSpPr/>
          <p:nvPr/>
        </p:nvSpPr>
        <p:spPr>
          <a:xfrm>
            <a:off x="2571750" y="26908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3214688" y="2690813"/>
            <a:ext cx="287337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Rounded Rectangle 18"/>
          <p:cNvSpPr/>
          <p:nvPr/>
        </p:nvSpPr>
        <p:spPr>
          <a:xfrm>
            <a:off x="1811338" y="2579688"/>
            <a:ext cx="500062" cy="500062"/>
          </a:xfrm>
          <a:prstGeom prst="roundRect">
            <a:avLst>
              <a:gd name="adj" fmla="val 2311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94" name="TextBox 19"/>
          <p:cNvSpPr txBox="1">
            <a:spLocks noChangeArrowheads="1"/>
          </p:cNvSpPr>
          <p:nvPr/>
        </p:nvSpPr>
        <p:spPr bwMode="auto">
          <a:xfrm>
            <a:off x="5976938" y="2368550"/>
            <a:ext cx="29194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</a:t>
            </a:r>
            <a:r>
              <a:rPr lang="en-CA" sz="2000" b="1" i="1">
                <a:solidFill>
                  <a:srgbClr val="FF0000"/>
                </a:solidFill>
                <a:latin typeface="Century Schoolbook" pitchFamily="18" charset="0"/>
              </a:rPr>
              <a:t>THREE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 groups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1 positive chip</a:t>
            </a:r>
          </a:p>
        </p:txBody>
      </p:sp>
      <p:sp>
        <p:nvSpPr>
          <p:cNvPr id="3093" name="TextBox 20"/>
          <p:cNvSpPr txBox="1">
            <a:spLocks noChangeArrowheads="1"/>
          </p:cNvSpPr>
          <p:nvPr/>
        </p:nvSpPr>
        <p:spPr bwMode="auto">
          <a:xfrm>
            <a:off x="4316413" y="901700"/>
            <a:ext cx="1816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Total Points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251325" y="1571625"/>
          <a:ext cx="13922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" name="Equation" r:id="rId6" imgW="507780" imgH="203112" progId="Equation.DSMT4">
                  <p:embed/>
                </p:oleObj>
              </mc:Choice>
              <mc:Fallback>
                <p:oleObj name="Equation" r:id="rId6" imgW="507780" imgH="203112" progId="Equation.DSMT4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1325" y="1571625"/>
                        <a:ext cx="1392238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251325" y="2547938"/>
          <a:ext cx="139223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0" name="Equation" r:id="rId8" imgW="507780" imgH="203112" progId="Equation.DSMT4">
                  <p:embed/>
                </p:oleObj>
              </mc:Choice>
              <mc:Fallback>
                <p:oleObj name="Equation" r:id="rId8" imgW="507780" imgH="203112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1325" y="2547938"/>
                        <a:ext cx="1392238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42875" y="4686300"/>
          <a:ext cx="132715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1" name="Equation" r:id="rId9" imgW="304404" imgH="177569" progId="Equation.DSMT4">
                  <p:embed/>
                </p:oleObj>
              </mc:Choice>
              <mc:Fallback>
                <p:oleObj name="Equation" r:id="rId9" imgW="304404" imgH="177569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" y="4686300"/>
                        <a:ext cx="1327150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4"/>
          <p:cNvSpPr txBox="1">
            <a:spLocks noChangeArrowheads="1"/>
          </p:cNvSpPr>
          <p:nvPr/>
        </p:nvSpPr>
        <p:spPr bwMode="auto">
          <a:xfrm>
            <a:off x="1857375" y="3673475"/>
            <a:ext cx="2343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Counting Chips:</a:t>
            </a:r>
          </a:p>
        </p:txBody>
      </p:sp>
      <p:sp>
        <p:nvSpPr>
          <p:cNvPr id="3095" name="TextBox 25"/>
          <p:cNvSpPr txBox="1">
            <a:spLocks noChangeArrowheads="1"/>
          </p:cNvSpPr>
          <p:nvPr/>
        </p:nvSpPr>
        <p:spPr bwMode="auto">
          <a:xfrm>
            <a:off x="6737350" y="3686175"/>
            <a:ext cx="1822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Description:</a:t>
            </a:r>
          </a:p>
        </p:txBody>
      </p:sp>
      <p:sp>
        <p:nvSpPr>
          <p:cNvPr id="3101" name="TextBox 29"/>
          <p:cNvSpPr txBox="1">
            <a:spLocks noChangeArrowheads="1"/>
          </p:cNvSpPr>
          <p:nvPr/>
        </p:nvSpPr>
        <p:spPr bwMode="auto">
          <a:xfrm>
            <a:off x="6370638" y="4335463"/>
            <a:ext cx="24542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</a:t>
            </a:r>
            <a:r>
              <a:rPr lang="en-CA" sz="2000" b="1" i="1">
                <a:solidFill>
                  <a:srgbClr val="FF0000"/>
                </a:solidFill>
                <a:latin typeface="Century Schoolbook" pitchFamily="18" charset="0"/>
              </a:rPr>
              <a:t>TWO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 group </a:t>
            </a:r>
          </a:p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3 positive chips</a:t>
            </a:r>
          </a:p>
        </p:txBody>
      </p:sp>
      <p:sp>
        <p:nvSpPr>
          <p:cNvPr id="3105" name="TextBox 37"/>
          <p:cNvSpPr txBox="1">
            <a:spLocks noChangeArrowheads="1"/>
          </p:cNvSpPr>
          <p:nvPr/>
        </p:nvSpPr>
        <p:spPr bwMode="auto">
          <a:xfrm>
            <a:off x="6092825" y="5597525"/>
            <a:ext cx="2919413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</a:t>
            </a:r>
            <a:r>
              <a:rPr lang="en-CA" sz="2000" b="1" i="1">
                <a:solidFill>
                  <a:srgbClr val="FF0000"/>
                </a:solidFill>
                <a:latin typeface="Century Schoolbook" pitchFamily="18" charset="0"/>
              </a:rPr>
              <a:t>THREE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 groups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2 positive chips</a:t>
            </a:r>
          </a:p>
        </p:txBody>
      </p:sp>
      <p:sp>
        <p:nvSpPr>
          <p:cNvPr id="3098" name="TextBox 38"/>
          <p:cNvSpPr txBox="1">
            <a:spLocks noChangeArrowheads="1"/>
          </p:cNvSpPr>
          <p:nvPr/>
        </p:nvSpPr>
        <p:spPr bwMode="auto">
          <a:xfrm>
            <a:off x="4225925" y="3686175"/>
            <a:ext cx="1816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Total Points</a:t>
            </a: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305300" y="4446588"/>
          <a:ext cx="142716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2" name="Equation" r:id="rId11" imgW="520474" imgH="203112" progId="Equation.DSMT4">
                  <p:embed/>
                </p:oleObj>
              </mc:Choice>
              <mc:Fallback>
                <p:oleObj name="Equation" r:id="rId11" imgW="520474" imgH="203112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4446588"/>
                        <a:ext cx="142716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305300" y="5643563"/>
          <a:ext cx="142716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3" name="Equation" r:id="rId13" imgW="520474" imgH="203112" progId="Equation.DSMT4">
                  <p:embed/>
                </p:oleObj>
              </mc:Choice>
              <mc:Fallback>
                <p:oleObj name="Equation" r:id="rId13" imgW="520474" imgH="203112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5643563"/>
                        <a:ext cx="142716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Rounded Rectangle 52"/>
          <p:cNvSpPr/>
          <p:nvPr/>
        </p:nvSpPr>
        <p:spPr>
          <a:xfrm>
            <a:off x="2474913" y="2582863"/>
            <a:ext cx="500062" cy="500062"/>
          </a:xfrm>
          <a:prstGeom prst="roundRect">
            <a:avLst>
              <a:gd name="adj" fmla="val 2311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Rounded Rectangle 53"/>
          <p:cNvSpPr/>
          <p:nvPr/>
        </p:nvSpPr>
        <p:spPr>
          <a:xfrm>
            <a:off x="3098800" y="2587625"/>
            <a:ext cx="500063" cy="500063"/>
          </a:xfrm>
          <a:prstGeom prst="roundRect">
            <a:avLst>
              <a:gd name="adj" fmla="val 2311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5" name="Oval 54"/>
          <p:cNvSpPr/>
          <p:nvPr/>
        </p:nvSpPr>
        <p:spPr>
          <a:xfrm>
            <a:off x="2298700" y="4298950"/>
            <a:ext cx="287338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6" name="Oval 55"/>
          <p:cNvSpPr/>
          <p:nvPr/>
        </p:nvSpPr>
        <p:spPr>
          <a:xfrm>
            <a:off x="2641600" y="4300538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7" name="Oval 56"/>
          <p:cNvSpPr/>
          <p:nvPr/>
        </p:nvSpPr>
        <p:spPr>
          <a:xfrm>
            <a:off x="2986088" y="4302125"/>
            <a:ext cx="287337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8" name="Rounded Rectangle 57"/>
          <p:cNvSpPr/>
          <p:nvPr/>
        </p:nvSpPr>
        <p:spPr>
          <a:xfrm>
            <a:off x="2214563" y="4227513"/>
            <a:ext cx="1143000" cy="417512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9" name="Oval 58"/>
          <p:cNvSpPr/>
          <p:nvPr/>
        </p:nvSpPr>
        <p:spPr>
          <a:xfrm>
            <a:off x="2301875" y="4854575"/>
            <a:ext cx="287338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0" name="Oval 59"/>
          <p:cNvSpPr/>
          <p:nvPr/>
        </p:nvSpPr>
        <p:spPr>
          <a:xfrm>
            <a:off x="2646363" y="4856163"/>
            <a:ext cx="287337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1" name="Oval 60"/>
          <p:cNvSpPr/>
          <p:nvPr/>
        </p:nvSpPr>
        <p:spPr>
          <a:xfrm>
            <a:off x="2990850" y="4857750"/>
            <a:ext cx="287338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Rounded Rectangle 61"/>
          <p:cNvSpPr/>
          <p:nvPr/>
        </p:nvSpPr>
        <p:spPr>
          <a:xfrm>
            <a:off x="2219325" y="4783138"/>
            <a:ext cx="1143000" cy="417512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3" name="Oval 62"/>
          <p:cNvSpPr/>
          <p:nvPr/>
        </p:nvSpPr>
        <p:spPr>
          <a:xfrm>
            <a:off x="1928813" y="5570538"/>
            <a:ext cx="287337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4" name="Rounded Rectangle 63"/>
          <p:cNvSpPr/>
          <p:nvPr/>
        </p:nvSpPr>
        <p:spPr>
          <a:xfrm>
            <a:off x="1811338" y="5467350"/>
            <a:ext cx="500062" cy="852488"/>
          </a:xfrm>
          <a:prstGeom prst="roundRect">
            <a:avLst>
              <a:gd name="adj" fmla="val 2311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Oval 64"/>
          <p:cNvSpPr/>
          <p:nvPr/>
        </p:nvSpPr>
        <p:spPr>
          <a:xfrm>
            <a:off x="1931988" y="5924550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Oval 65"/>
          <p:cNvSpPr/>
          <p:nvPr/>
        </p:nvSpPr>
        <p:spPr>
          <a:xfrm>
            <a:off x="2605088" y="5588000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7" name="Rounded Rectangle 66"/>
          <p:cNvSpPr/>
          <p:nvPr/>
        </p:nvSpPr>
        <p:spPr>
          <a:xfrm>
            <a:off x="2489200" y="5486400"/>
            <a:ext cx="500063" cy="850900"/>
          </a:xfrm>
          <a:prstGeom prst="roundRect">
            <a:avLst>
              <a:gd name="adj" fmla="val 2311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8" name="Oval 67"/>
          <p:cNvSpPr/>
          <p:nvPr/>
        </p:nvSpPr>
        <p:spPr>
          <a:xfrm>
            <a:off x="2609850" y="59420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Oval 68"/>
          <p:cNvSpPr/>
          <p:nvPr/>
        </p:nvSpPr>
        <p:spPr>
          <a:xfrm>
            <a:off x="3268663" y="5607050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Rounded Rectangle 69"/>
          <p:cNvSpPr/>
          <p:nvPr/>
        </p:nvSpPr>
        <p:spPr>
          <a:xfrm>
            <a:off x="3152775" y="5503863"/>
            <a:ext cx="500063" cy="852487"/>
          </a:xfrm>
          <a:prstGeom prst="roundRect">
            <a:avLst>
              <a:gd name="adj" fmla="val 2311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" name="Oval 70"/>
          <p:cNvSpPr/>
          <p:nvPr/>
        </p:nvSpPr>
        <p:spPr>
          <a:xfrm>
            <a:off x="3273425" y="596106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7" name="Straight Connector 46"/>
          <p:cNvCxnSpPr/>
          <p:nvPr/>
        </p:nvCxnSpPr>
        <p:spPr>
          <a:xfrm>
            <a:off x="1677988" y="2252663"/>
            <a:ext cx="70024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681163" y="5338763"/>
            <a:ext cx="7000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0" name="TextBox 48">
            <a:hlinkClick r:id="rId15"/>
          </p:cNvPr>
          <p:cNvSpPr txBox="1">
            <a:spLocks noChangeArrowheads="1"/>
          </p:cNvSpPr>
          <p:nvPr/>
        </p:nvSpPr>
        <p:spPr bwMode="auto">
          <a:xfrm>
            <a:off x="7493000" y="6362700"/>
            <a:ext cx="1449388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3121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6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3086" grpId="0"/>
      <p:bldP spid="11" grpId="0" animBg="1"/>
      <p:bldP spid="12" grpId="0" animBg="1"/>
      <p:bldP spid="16" grpId="0" animBg="1"/>
      <p:bldP spid="18" grpId="0" animBg="1"/>
      <p:bldP spid="19" grpId="0" animBg="1"/>
      <p:bldP spid="3094" grpId="0"/>
      <p:bldP spid="3101" grpId="0"/>
      <p:bldP spid="3105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75" y="73025"/>
            <a:ext cx="8429625" cy="796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 smtClean="0"/>
              <a:t>Practice: Represent each of the following using counting chips</a:t>
            </a:r>
            <a:endParaRPr lang="en-CA" sz="2400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85750" y="1143000"/>
          <a:ext cx="12858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5" name="Equation" r:id="rId4" imgW="469696" imgH="203112" progId="Equation.DSMT4">
                  <p:embed/>
                </p:oleObj>
              </mc:Choice>
              <mc:Fallback>
                <p:oleObj name="Equation" r:id="rId4" imgW="469696" imgH="203112" progId="Equation.DSMT4">
                  <p:embed/>
                  <p:pic>
                    <p:nvPicPr>
                      <p:cNvPr id="0" name="Picture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1143000"/>
                        <a:ext cx="128587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14313" y="3500438"/>
          <a:ext cx="139065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6" name="Equation" r:id="rId6" imgW="507780" imgH="203112" progId="Equation.DSMT4">
                  <p:embed/>
                </p:oleObj>
              </mc:Choice>
              <mc:Fallback>
                <p:oleObj name="Equation" r:id="rId6" imgW="507780" imgH="203112" progId="Equation.DSMT4">
                  <p:embed/>
                  <p:pic>
                    <p:nvPicPr>
                      <p:cNvPr id="0" name="Picture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3500438"/>
                        <a:ext cx="1390650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TextBox 5"/>
          <p:cNvSpPr txBox="1">
            <a:spLocks noChangeArrowheads="1"/>
          </p:cNvSpPr>
          <p:nvPr/>
        </p:nvSpPr>
        <p:spPr bwMode="auto">
          <a:xfrm>
            <a:off x="1833563" y="714375"/>
            <a:ext cx="2344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Counting Chips:</a:t>
            </a:r>
          </a:p>
        </p:txBody>
      </p:sp>
      <p:sp>
        <p:nvSpPr>
          <p:cNvPr id="4106" name="TextBox 6"/>
          <p:cNvSpPr txBox="1">
            <a:spLocks noChangeArrowheads="1"/>
          </p:cNvSpPr>
          <p:nvPr/>
        </p:nvSpPr>
        <p:spPr bwMode="auto">
          <a:xfrm>
            <a:off x="6713538" y="727075"/>
            <a:ext cx="1822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Description:</a:t>
            </a:r>
          </a:p>
        </p:txBody>
      </p:sp>
      <p:sp>
        <p:nvSpPr>
          <p:cNvPr id="4107" name="TextBox 10"/>
          <p:cNvSpPr txBox="1">
            <a:spLocks noChangeArrowheads="1"/>
          </p:cNvSpPr>
          <p:nvPr/>
        </p:nvSpPr>
        <p:spPr bwMode="auto">
          <a:xfrm>
            <a:off x="6102350" y="1330325"/>
            <a:ext cx="2736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</a:t>
            </a:r>
            <a:r>
              <a:rPr lang="en-CA" sz="2000" b="1" i="1">
                <a:solidFill>
                  <a:srgbClr val="FF0000"/>
                </a:solidFill>
                <a:latin typeface="Century Schoolbook" pitchFamily="18" charset="0"/>
              </a:rPr>
              <a:t>TWO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 group of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4 positive chips</a:t>
            </a:r>
          </a:p>
        </p:txBody>
      </p:sp>
      <p:sp>
        <p:nvSpPr>
          <p:cNvPr id="4110" name="TextBox 14"/>
          <p:cNvSpPr txBox="1">
            <a:spLocks noChangeArrowheads="1"/>
          </p:cNvSpPr>
          <p:nvPr/>
        </p:nvSpPr>
        <p:spPr bwMode="auto">
          <a:xfrm>
            <a:off x="6091238" y="2532063"/>
            <a:ext cx="2736850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</a:t>
            </a:r>
            <a:r>
              <a:rPr lang="en-CA" sz="2000" b="1" i="1">
                <a:solidFill>
                  <a:srgbClr val="FF0000"/>
                </a:solidFill>
                <a:latin typeface="Century Schoolbook" pitchFamily="18" charset="0"/>
              </a:rPr>
              <a:t>FOUR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 groups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 2 positive chips</a:t>
            </a:r>
          </a:p>
        </p:txBody>
      </p:sp>
      <p:sp>
        <p:nvSpPr>
          <p:cNvPr id="4109" name="TextBox 15"/>
          <p:cNvSpPr txBox="1">
            <a:spLocks noChangeArrowheads="1"/>
          </p:cNvSpPr>
          <p:nvPr/>
        </p:nvSpPr>
        <p:spPr bwMode="auto">
          <a:xfrm>
            <a:off x="4202113" y="727075"/>
            <a:ext cx="1816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Total Points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325938" y="1357313"/>
          <a:ext cx="160020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7" name="Equation" r:id="rId8" imgW="583947" imgH="203112" progId="Equation.DSMT4">
                  <p:embed/>
                </p:oleObj>
              </mc:Choice>
              <mc:Fallback>
                <p:oleObj name="Equation" r:id="rId8" imgW="583947" imgH="203112" progId="Equation.DSMT4">
                  <p:embed/>
                  <p:pic>
                    <p:nvPicPr>
                      <p:cNvPr id="0" name="Picture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938" y="1357313"/>
                        <a:ext cx="1600200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360863" y="2571750"/>
          <a:ext cx="1601787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8" name="Equation" r:id="rId10" imgW="583947" imgH="203112" progId="Equation.DSMT4">
                  <p:embed/>
                </p:oleObj>
              </mc:Choice>
              <mc:Fallback>
                <p:oleObj name="Equation" r:id="rId10" imgW="583947" imgH="203112" progId="Equation.DSMT4">
                  <p:embed/>
                  <p:pic>
                    <p:nvPicPr>
                      <p:cNvPr id="0" name="Picture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571750"/>
                        <a:ext cx="1601787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38"/>
          <p:cNvSpPr txBox="1">
            <a:spLocks noChangeArrowheads="1"/>
          </p:cNvSpPr>
          <p:nvPr/>
        </p:nvSpPr>
        <p:spPr bwMode="auto">
          <a:xfrm>
            <a:off x="1857375" y="3565525"/>
            <a:ext cx="2343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Counting Chips:</a:t>
            </a:r>
          </a:p>
        </p:txBody>
      </p:sp>
      <p:sp>
        <p:nvSpPr>
          <p:cNvPr id="4111" name="TextBox 39"/>
          <p:cNvSpPr txBox="1">
            <a:spLocks noChangeArrowheads="1"/>
          </p:cNvSpPr>
          <p:nvPr/>
        </p:nvSpPr>
        <p:spPr bwMode="auto">
          <a:xfrm>
            <a:off x="6737350" y="3578225"/>
            <a:ext cx="1822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Description:</a:t>
            </a:r>
          </a:p>
        </p:txBody>
      </p:sp>
      <p:sp>
        <p:nvSpPr>
          <p:cNvPr id="41" name="Oval 40"/>
          <p:cNvSpPr/>
          <p:nvPr/>
        </p:nvSpPr>
        <p:spPr>
          <a:xfrm>
            <a:off x="728663" y="4092575"/>
            <a:ext cx="142875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30" name="TextBox 43"/>
          <p:cNvSpPr txBox="1">
            <a:spLocks noChangeArrowheads="1"/>
          </p:cNvSpPr>
          <p:nvPr/>
        </p:nvSpPr>
        <p:spPr bwMode="auto">
          <a:xfrm>
            <a:off x="6015038" y="4206875"/>
            <a:ext cx="27733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</a:t>
            </a:r>
            <a:r>
              <a:rPr lang="en-CA" sz="2000" b="1" i="1">
                <a:solidFill>
                  <a:srgbClr val="FF0000"/>
                </a:solidFill>
                <a:latin typeface="Century Schoolbook" pitchFamily="18" charset="0"/>
              </a:rPr>
              <a:t>FIVE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 group of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7 positive chips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58813" y="4006850"/>
            <a:ext cx="1571625" cy="2921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32" name="TextBox 47"/>
          <p:cNvSpPr txBox="1">
            <a:spLocks noChangeArrowheads="1"/>
          </p:cNvSpPr>
          <p:nvPr/>
        </p:nvSpPr>
        <p:spPr bwMode="auto">
          <a:xfrm>
            <a:off x="6003925" y="5408613"/>
            <a:ext cx="289242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</a:t>
            </a:r>
            <a:r>
              <a:rPr lang="en-CA" sz="2000" b="1" i="1">
                <a:solidFill>
                  <a:srgbClr val="FF0000"/>
                </a:solidFill>
                <a:latin typeface="Century Schoolbook" pitchFamily="18" charset="0"/>
              </a:rPr>
              <a:t>SEVEN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 groups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5 positive chips</a:t>
            </a:r>
          </a:p>
        </p:txBody>
      </p:sp>
      <p:sp>
        <p:nvSpPr>
          <p:cNvPr id="4116" name="TextBox 48"/>
          <p:cNvSpPr txBox="1">
            <a:spLocks noChangeArrowheads="1"/>
          </p:cNvSpPr>
          <p:nvPr/>
        </p:nvSpPr>
        <p:spPr bwMode="auto">
          <a:xfrm>
            <a:off x="4225925" y="3578225"/>
            <a:ext cx="1816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b="1">
                <a:latin typeface="Century Schoolbook" pitchFamily="18" charset="0"/>
              </a:rPr>
              <a:t>Total Points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306888" y="4208463"/>
          <a:ext cx="1636712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9" name="Equation" r:id="rId12" imgW="596641" imgH="203112" progId="Equation.DSMT4">
                  <p:embed/>
                </p:oleObj>
              </mc:Choice>
              <mc:Fallback>
                <p:oleObj name="Equation" r:id="rId12" imgW="596641" imgH="203112" progId="Equation.DSMT4">
                  <p:embed/>
                  <p:pic>
                    <p:nvPicPr>
                      <p:cNvPr id="0" name="Picture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6888" y="4208463"/>
                        <a:ext cx="1636712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343400" y="5422900"/>
          <a:ext cx="1636713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0" name="Equation" r:id="rId14" imgW="596641" imgH="203112" progId="Equation.DSMT4">
                  <p:embed/>
                </p:oleObj>
              </mc:Choice>
              <mc:Fallback>
                <p:oleObj name="Equation" r:id="rId14" imgW="596641" imgH="203112" progId="Equation.DSMT4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422900"/>
                        <a:ext cx="1636713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Oval 67"/>
          <p:cNvSpPr/>
          <p:nvPr/>
        </p:nvSpPr>
        <p:spPr>
          <a:xfrm>
            <a:off x="942975" y="4089400"/>
            <a:ext cx="144463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Oval 68"/>
          <p:cNvSpPr/>
          <p:nvPr/>
        </p:nvSpPr>
        <p:spPr>
          <a:xfrm>
            <a:off x="1158875" y="4086225"/>
            <a:ext cx="144463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Oval 69"/>
          <p:cNvSpPr/>
          <p:nvPr/>
        </p:nvSpPr>
        <p:spPr>
          <a:xfrm>
            <a:off x="1374775" y="4083050"/>
            <a:ext cx="142875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" name="Oval 70"/>
          <p:cNvSpPr/>
          <p:nvPr/>
        </p:nvSpPr>
        <p:spPr>
          <a:xfrm>
            <a:off x="1589088" y="4079875"/>
            <a:ext cx="144462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" name="Oval 71"/>
          <p:cNvSpPr/>
          <p:nvPr/>
        </p:nvSpPr>
        <p:spPr>
          <a:xfrm>
            <a:off x="1804988" y="4076700"/>
            <a:ext cx="144462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3" name="Oval 72"/>
          <p:cNvSpPr/>
          <p:nvPr/>
        </p:nvSpPr>
        <p:spPr>
          <a:xfrm>
            <a:off x="2020888" y="4071938"/>
            <a:ext cx="144462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8" name="Oval 137"/>
          <p:cNvSpPr/>
          <p:nvPr/>
        </p:nvSpPr>
        <p:spPr>
          <a:xfrm>
            <a:off x="1711325" y="5376863"/>
            <a:ext cx="144463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9" name="Oval 138"/>
          <p:cNvSpPr/>
          <p:nvPr/>
        </p:nvSpPr>
        <p:spPr>
          <a:xfrm>
            <a:off x="1716088" y="5583238"/>
            <a:ext cx="144462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0" name="Oval 139"/>
          <p:cNvSpPr/>
          <p:nvPr/>
        </p:nvSpPr>
        <p:spPr>
          <a:xfrm>
            <a:off x="1720850" y="5789613"/>
            <a:ext cx="142875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1" name="Oval 140"/>
          <p:cNvSpPr/>
          <p:nvPr/>
        </p:nvSpPr>
        <p:spPr>
          <a:xfrm>
            <a:off x="1725613" y="5995988"/>
            <a:ext cx="142875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2" name="Oval 141"/>
          <p:cNvSpPr/>
          <p:nvPr/>
        </p:nvSpPr>
        <p:spPr>
          <a:xfrm>
            <a:off x="1728788" y="6202363"/>
            <a:ext cx="144462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3" name="Rounded Rectangle 142"/>
          <p:cNvSpPr/>
          <p:nvPr/>
        </p:nvSpPr>
        <p:spPr>
          <a:xfrm rot="5400000">
            <a:off x="1200944" y="5706269"/>
            <a:ext cx="1169988" cy="2730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0" name="Oval 179"/>
          <p:cNvSpPr/>
          <p:nvPr/>
        </p:nvSpPr>
        <p:spPr>
          <a:xfrm>
            <a:off x="2262188" y="1268413"/>
            <a:ext cx="287337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1" name="Oval 180"/>
          <p:cNvSpPr/>
          <p:nvPr/>
        </p:nvSpPr>
        <p:spPr>
          <a:xfrm>
            <a:off x="2619375" y="1270000"/>
            <a:ext cx="287338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2" name="Oval 181"/>
          <p:cNvSpPr/>
          <p:nvPr/>
        </p:nvSpPr>
        <p:spPr>
          <a:xfrm>
            <a:off x="2976563" y="1271588"/>
            <a:ext cx="287337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3" name="Rounded Rectangle 182"/>
          <p:cNvSpPr/>
          <p:nvPr/>
        </p:nvSpPr>
        <p:spPr>
          <a:xfrm>
            <a:off x="1739900" y="1154113"/>
            <a:ext cx="2379663" cy="500062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4" name="Oval 183"/>
          <p:cNvSpPr/>
          <p:nvPr/>
        </p:nvSpPr>
        <p:spPr>
          <a:xfrm>
            <a:off x="3333750" y="1257300"/>
            <a:ext cx="287338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5" name="Oval 184"/>
          <p:cNvSpPr/>
          <p:nvPr/>
        </p:nvSpPr>
        <p:spPr>
          <a:xfrm>
            <a:off x="3687763" y="1262063"/>
            <a:ext cx="287337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6" name="Oval 185"/>
          <p:cNvSpPr/>
          <p:nvPr/>
        </p:nvSpPr>
        <p:spPr>
          <a:xfrm>
            <a:off x="1890713" y="1258888"/>
            <a:ext cx="287337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7" name="Oval 186"/>
          <p:cNvSpPr/>
          <p:nvPr/>
        </p:nvSpPr>
        <p:spPr>
          <a:xfrm>
            <a:off x="2279650" y="18653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8" name="Oval 187"/>
          <p:cNvSpPr/>
          <p:nvPr/>
        </p:nvSpPr>
        <p:spPr>
          <a:xfrm>
            <a:off x="2636838" y="1866900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9" name="Oval 188"/>
          <p:cNvSpPr/>
          <p:nvPr/>
        </p:nvSpPr>
        <p:spPr>
          <a:xfrm>
            <a:off x="2994025" y="1868488"/>
            <a:ext cx="287338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0" name="Rounded Rectangle 189"/>
          <p:cNvSpPr/>
          <p:nvPr/>
        </p:nvSpPr>
        <p:spPr>
          <a:xfrm>
            <a:off x="1757363" y="1751013"/>
            <a:ext cx="2379662" cy="500062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1" name="Oval 190"/>
          <p:cNvSpPr/>
          <p:nvPr/>
        </p:nvSpPr>
        <p:spPr>
          <a:xfrm>
            <a:off x="3351213" y="1854200"/>
            <a:ext cx="287337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2" name="Oval 191"/>
          <p:cNvSpPr/>
          <p:nvPr/>
        </p:nvSpPr>
        <p:spPr>
          <a:xfrm>
            <a:off x="3705225" y="1858963"/>
            <a:ext cx="287338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3" name="Oval 192"/>
          <p:cNvSpPr/>
          <p:nvPr/>
        </p:nvSpPr>
        <p:spPr>
          <a:xfrm>
            <a:off x="1908175" y="1855788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4" name="Oval 193"/>
          <p:cNvSpPr/>
          <p:nvPr/>
        </p:nvSpPr>
        <p:spPr>
          <a:xfrm>
            <a:off x="215900" y="2554288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5" name="Rounded Rectangle 194"/>
          <p:cNvSpPr/>
          <p:nvPr/>
        </p:nvSpPr>
        <p:spPr>
          <a:xfrm>
            <a:off x="139700" y="2478088"/>
            <a:ext cx="452438" cy="7762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6" name="Oval 195"/>
          <p:cNvSpPr/>
          <p:nvPr/>
        </p:nvSpPr>
        <p:spPr>
          <a:xfrm>
            <a:off x="220663" y="2908300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8" name="Oval 217"/>
          <p:cNvSpPr/>
          <p:nvPr/>
        </p:nvSpPr>
        <p:spPr>
          <a:xfrm>
            <a:off x="711200" y="25638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9" name="Rounded Rectangle 218"/>
          <p:cNvSpPr/>
          <p:nvPr/>
        </p:nvSpPr>
        <p:spPr>
          <a:xfrm>
            <a:off x="635000" y="2487613"/>
            <a:ext cx="452438" cy="7762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0" name="Oval 219"/>
          <p:cNvSpPr/>
          <p:nvPr/>
        </p:nvSpPr>
        <p:spPr>
          <a:xfrm>
            <a:off x="715963" y="2917825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1" name="Oval 220"/>
          <p:cNvSpPr/>
          <p:nvPr/>
        </p:nvSpPr>
        <p:spPr>
          <a:xfrm>
            <a:off x="1206500" y="25638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2" name="Rounded Rectangle 221"/>
          <p:cNvSpPr/>
          <p:nvPr/>
        </p:nvSpPr>
        <p:spPr>
          <a:xfrm>
            <a:off x="1130300" y="2487613"/>
            <a:ext cx="452438" cy="7762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3" name="Oval 222"/>
          <p:cNvSpPr/>
          <p:nvPr/>
        </p:nvSpPr>
        <p:spPr>
          <a:xfrm>
            <a:off x="1211263" y="2917825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4" name="Oval 223"/>
          <p:cNvSpPr/>
          <p:nvPr/>
        </p:nvSpPr>
        <p:spPr>
          <a:xfrm>
            <a:off x="1701800" y="25638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5" name="Rounded Rectangle 224"/>
          <p:cNvSpPr/>
          <p:nvPr/>
        </p:nvSpPr>
        <p:spPr>
          <a:xfrm>
            <a:off x="1625600" y="2487613"/>
            <a:ext cx="452438" cy="7762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6" name="Oval 225"/>
          <p:cNvSpPr/>
          <p:nvPr/>
        </p:nvSpPr>
        <p:spPr>
          <a:xfrm>
            <a:off x="1706563" y="2917825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7" name="Oval 226"/>
          <p:cNvSpPr/>
          <p:nvPr/>
        </p:nvSpPr>
        <p:spPr>
          <a:xfrm>
            <a:off x="2197100" y="25638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8" name="Rounded Rectangle 227"/>
          <p:cNvSpPr/>
          <p:nvPr/>
        </p:nvSpPr>
        <p:spPr>
          <a:xfrm>
            <a:off x="2120900" y="2487613"/>
            <a:ext cx="452438" cy="7762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9" name="Oval 228"/>
          <p:cNvSpPr/>
          <p:nvPr/>
        </p:nvSpPr>
        <p:spPr>
          <a:xfrm>
            <a:off x="2201863" y="2917825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0" name="Oval 229"/>
          <p:cNvSpPr/>
          <p:nvPr/>
        </p:nvSpPr>
        <p:spPr>
          <a:xfrm>
            <a:off x="2692400" y="25638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1" name="Rounded Rectangle 230"/>
          <p:cNvSpPr/>
          <p:nvPr/>
        </p:nvSpPr>
        <p:spPr>
          <a:xfrm>
            <a:off x="2616200" y="2487613"/>
            <a:ext cx="452438" cy="7762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2" name="Oval 231"/>
          <p:cNvSpPr/>
          <p:nvPr/>
        </p:nvSpPr>
        <p:spPr>
          <a:xfrm>
            <a:off x="2697163" y="2917825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3" name="Oval 232"/>
          <p:cNvSpPr/>
          <p:nvPr/>
        </p:nvSpPr>
        <p:spPr>
          <a:xfrm>
            <a:off x="3187700" y="25638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4" name="Rounded Rectangle 233"/>
          <p:cNvSpPr/>
          <p:nvPr/>
        </p:nvSpPr>
        <p:spPr>
          <a:xfrm>
            <a:off x="3111500" y="2487613"/>
            <a:ext cx="452438" cy="7762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5" name="Oval 234"/>
          <p:cNvSpPr/>
          <p:nvPr/>
        </p:nvSpPr>
        <p:spPr>
          <a:xfrm>
            <a:off x="3192463" y="2917825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6" name="Oval 235"/>
          <p:cNvSpPr/>
          <p:nvPr/>
        </p:nvSpPr>
        <p:spPr>
          <a:xfrm>
            <a:off x="3683000" y="2563813"/>
            <a:ext cx="287338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7" name="Rounded Rectangle 236"/>
          <p:cNvSpPr/>
          <p:nvPr/>
        </p:nvSpPr>
        <p:spPr>
          <a:xfrm>
            <a:off x="3606800" y="2487613"/>
            <a:ext cx="452438" cy="7762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8" name="Oval 237"/>
          <p:cNvSpPr/>
          <p:nvPr/>
        </p:nvSpPr>
        <p:spPr>
          <a:xfrm>
            <a:off x="3687763" y="2917825"/>
            <a:ext cx="287337" cy="28733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9" name="Oval 238"/>
          <p:cNvSpPr/>
          <p:nvPr/>
        </p:nvSpPr>
        <p:spPr>
          <a:xfrm>
            <a:off x="730250" y="4449763"/>
            <a:ext cx="142875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0" name="Rounded Rectangle 239"/>
          <p:cNvSpPr/>
          <p:nvPr/>
        </p:nvSpPr>
        <p:spPr>
          <a:xfrm>
            <a:off x="660400" y="4364038"/>
            <a:ext cx="1571625" cy="2921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1" name="Oval 240"/>
          <p:cNvSpPr/>
          <p:nvPr/>
        </p:nvSpPr>
        <p:spPr>
          <a:xfrm>
            <a:off x="944563" y="4446588"/>
            <a:ext cx="144462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2" name="Oval 241"/>
          <p:cNvSpPr/>
          <p:nvPr/>
        </p:nvSpPr>
        <p:spPr>
          <a:xfrm>
            <a:off x="1160463" y="4443413"/>
            <a:ext cx="144462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3" name="Oval 242"/>
          <p:cNvSpPr/>
          <p:nvPr/>
        </p:nvSpPr>
        <p:spPr>
          <a:xfrm>
            <a:off x="1376363" y="4440238"/>
            <a:ext cx="142875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4" name="Oval 243"/>
          <p:cNvSpPr/>
          <p:nvPr/>
        </p:nvSpPr>
        <p:spPr>
          <a:xfrm>
            <a:off x="1590675" y="4437063"/>
            <a:ext cx="144463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5" name="Oval 244"/>
          <p:cNvSpPr/>
          <p:nvPr/>
        </p:nvSpPr>
        <p:spPr>
          <a:xfrm>
            <a:off x="1806575" y="4433888"/>
            <a:ext cx="144463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6" name="Oval 245"/>
          <p:cNvSpPr/>
          <p:nvPr/>
        </p:nvSpPr>
        <p:spPr>
          <a:xfrm>
            <a:off x="2022475" y="4429125"/>
            <a:ext cx="144463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7" name="Oval 246"/>
          <p:cNvSpPr/>
          <p:nvPr/>
        </p:nvSpPr>
        <p:spPr>
          <a:xfrm>
            <a:off x="733425" y="4806950"/>
            <a:ext cx="142875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8" name="Rounded Rectangle 247"/>
          <p:cNvSpPr/>
          <p:nvPr/>
        </p:nvSpPr>
        <p:spPr>
          <a:xfrm>
            <a:off x="663575" y="4721225"/>
            <a:ext cx="1571625" cy="2921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9" name="Oval 248"/>
          <p:cNvSpPr/>
          <p:nvPr/>
        </p:nvSpPr>
        <p:spPr>
          <a:xfrm>
            <a:off x="947738" y="4803775"/>
            <a:ext cx="144462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0" name="Oval 249"/>
          <p:cNvSpPr/>
          <p:nvPr/>
        </p:nvSpPr>
        <p:spPr>
          <a:xfrm>
            <a:off x="1163638" y="4800600"/>
            <a:ext cx="144462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1" name="Oval 250"/>
          <p:cNvSpPr/>
          <p:nvPr/>
        </p:nvSpPr>
        <p:spPr>
          <a:xfrm>
            <a:off x="1379538" y="4797425"/>
            <a:ext cx="142875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2" name="Oval 251"/>
          <p:cNvSpPr/>
          <p:nvPr/>
        </p:nvSpPr>
        <p:spPr>
          <a:xfrm>
            <a:off x="1593850" y="4794250"/>
            <a:ext cx="144463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3" name="Oval 252"/>
          <p:cNvSpPr/>
          <p:nvPr/>
        </p:nvSpPr>
        <p:spPr>
          <a:xfrm>
            <a:off x="1809750" y="4791075"/>
            <a:ext cx="144463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4" name="Oval 253"/>
          <p:cNvSpPr/>
          <p:nvPr/>
        </p:nvSpPr>
        <p:spPr>
          <a:xfrm>
            <a:off x="2025650" y="4786313"/>
            <a:ext cx="144463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5" name="Oval 254"/>
          <p:cNvSpPr/>
          <p:nvPr/>
        </p:nvSpPr>
        <p:spPr>
          <a:xfrm>
            <a:off x="2725738" y="4110038"/>
            <a:ext cx="142875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6" name="Rounded Rectangle 255"/>
          <p:cNvSpPr/>
          <p:nvPr/>
        </p:nvSpPr>
        <p:spPr>
          <a:xfrm>
            <a:off x="2655888" y="4024313"/>
            <a:ext cx="1571625" cy="2921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7" name="Oval 256"/>
          <p:cNvSpPr/>
          <p:nvPr/>
        </p:nvSpPr>
        <p:spPr>
          <a:xfrm>
            <a:off x="2940050" y="4106863"/>
            <a:ext cx="144463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8" name="Oval 257"/>
          <p:cNvSpPr/>
          <p:nvPr/>
        </p:nvSpPr>
        <p:spPr>
          <a:xfrm>
            <a:off x="3155950" y="4103688"/>
            <a:ext cx="144463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9" name="Oval 258"/>
          <p:cNvSpPr/>
          <p:nvPr/>
        </p:nvSpPr>
        <p:spPr>
          <a:xfrm>
            <a:off x="3371850" y="4100513"/>
            <a:ext cx="142875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0" name="Oval 259"/>
          <p:cNvSpPr/>
          <p:nvPr/>
        </p:nvSpPr>
        <p:spPr>
          <a:xfrm>
            <a:off x="3586163" y="4097338"/>
            <a:ext cx="144462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1" name="Oval 260"/>
          <p:cNvSpPr/>
          <p:nvPr/>
        </p:nvSpPr>
        <p:spPr>
          <a:xfrm>
            <a:off x="3802063" y="4094163"/>
            <a:ext cx="144462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2" name="Oval 261"/>
          <p:cNvSpPr/>
          <p:nvPr/>
        </p:nvSpPr>
        <p:spPr>
          <a:xfrm>
            <a:off x="4017963" y="4089400"/>
            <a:ext cx="144462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3" name="Oval 262"/>
          <p:cNvSpPr/>
          <p:nvPr/>
        </p:nvSpPr>
        <p:spPr>
          <a:xfrm>
            <a:off x="2727325" y="4467225"/>
            <a:ext cx="142875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4" name="Rounded Rectangle 263"/>
          <p:cNvSpPr/>
          <p:nvPr/>
        </p:nvSpPr>
        <p:spPr>
          <a:xfrm>
            <a:off x="2657475" y="4381500"/>
            <a:ext cx="1571625" cy="2921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5" name="Oval 264"/>
          <p:cNvSpPr/>
          <p:nvPr/>
        </p:nvSpPr>
        <p:spPr>
          <a:xfrm>
            <a:off x="2941638" y="4464050"/>
            <a:ext cx="144462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6" name="Oval 265"/>
          <p:cNvSpPr/>
          <p:nvPr/>
        </p:nvSpPr>
        <p:spPr>
          <a:xfrm>
            <a:off x="3157538" y="4460875"/>
            <a:ext cx="144462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7" name="Oval 266"/>
          <p:cNvSpPr/>
          <p:nvPr/>
        </p:nvSpPr>
        <p:spPr>
          <a:xfrm>
            <a:off x="3373438" y="4457700"/>
            <a:ext cx="142875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8" name="Oval 267"/>
          <p:cNvSpPr/>
          <p:nvPr/>
        </p:nvSpPr>
        <p:spPr>
          <a:xfrm>
            <a:off x="3587750" y="4454525"/>
            <a:ext cx="144463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9" name="Oval 268"/>
          <p:cNvSpPr/>
          <p:nvPr/>
        </p:nvSpPr>
        <p:spPr>
          <a:xfrm>
            <a:off x="3803650" y="4451350"/>
            <a:ext cx="144463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0" name="Oval 269"/>
          <p:cNvSpPr/>
          <p:nvPr/>
        </p:nvSpPr>
        <p:spPr>
          <a:xfrm>
            <a:off x="4019550" y="4446588"/>
            <a:ext cx="144463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1" name="Oval 270"/>
          <p:cNvSpPr/>
          <p:nvPr/>
        </p:nvSpPr>
        <p:spPr>
          <a:xfrm>
            <a:off x="2082800" y="5378450"/>
            <a:ext cx="144463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2" name="Oval 271"/>
          <p:cNvSpPr/>
          <p:nvPr/>
        </p:nvSpPr>
        <p:spPr>
          <a:xfrm>
            <a:off x="2087563" y="5584825"/>
            <a:ext cx="144462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3" name="Oval 272"/>
          <p:cNvSpPr/>
          <p:nvPr/>
        </p:nvSpPr>
        <p:spPr>
          <a:xfrm>
            <a:off x="2092325" y="5791200"/>
            <a:ext cx="142875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4" name="Oval 273"/>
          <p:cNvSpPr/>
          <p:nvPr/>
        </p:nvSpPr>
        <p:spPr>
          <a:xfrm>
            <a:off x="2097088" y="5997575"/>
            <a:ext cx="142875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5" name="Oval 274"/>
          <p:cNvSpPr/>
          <p:nvPr/>
        </p:nvSpPr>
        <p:spPr>
          <a:xfrm>
            <a:off x="2100263" y="6203950"/>
            <a:ext cx="144462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6" name="Rounded Rectangle 275"/>
          <p:cNvSpPr/>
          <p:nvPr/>
        </p:nvSpPr>
        <p:spPr>
          <a:xfrm rot="5400000">
            <a:off x="1572419" y="5707857"/>
            <a:ext cx="1169987" cy="2730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7" name="Oval 276"/>
          <p:cNvSpPr/>
          <p:nvPr/>
        </p:nvSpPr>
        <p:spPr>
          <a:xfrm>
            <a:off x="2452688" y="5381625"/>
            <a:ext cx="144462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8" name="Oval 277"/>
          <p:cNvSpPr/>
          <p:nvPr/>
        </p:nvSpPr>
        <p:spPr>
          <a:xfrm>
            <a:off x="2457450" y="5588000"/>
            <a:ext cx="144463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9" name="Oval 278"/>
          <p:cNvSpPr/>
          <p:nvPr/>
        </p:nvSpPr>
        <p:spPr>
          <a:xfrm>
            <a:off x="2462213" y="5794375"/>
            <a:ext cx="142875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0" name="Oval 279"/>
          <p:cNvSpPr/>
          <p:nvPr/>
        </p:nvSpPr>
        <p:spPr>
          <a:xfrm>
            <a:off x="2466975" y="6000750"/>
            <a:ext cx="142875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1" name="Oval 280"/>
          <p:cNvSpPr/>
          <p:nvPr/>
        </p:nvSpPr>
        <p:spPr>
          <a:xfrm>
            <a:off x="2470150" y="6207125"/>
            <a:ext cx="144463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2" name="Rounded Rectangle 281"/>
          <p:cNvSpPr/>
          <p:nvPr/>
        </p:nvSpPr>
        <p:spPr>
          <a:xfrm rot="5400000">
            <a:off x="1942306" y="5711032"/>
            <a:ext cx="1169987" cy="2730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3" name="Oval 282"/>
          <p:cNvSpPr/>
          <p:nvPr/>
        </p:nvSpPr>
        <p:spPr>
          <a:xfrm>
            <a:off x="2824163" y="5383213"/>
            <a:ext cx="144462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4" name="Oval 283"/>
          <p:cNvSpPr/>
          <p:nvPr/>
        </p:nvSpPr>
        <p:spPr>
          <a:xfrm>
            <a:off x="2828925" y="5589588"/>
            <a:ext cx="144463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5" name="Oval 284"/>
          <p:cNvSpPr/>
          <p:nvPr/>
        </p:nvSpPr>
        <p:spPr>
          <a:xfrm>
            <a:off x="2833688" y="5795963"/>
            <a:ext cx="142875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6" name="Oval 285"/>
          <p:cNvSpPr/>
          <p:nvPr/>
        </p:nvSpPr>
        <p:spPr>
          <a:xfrm>
            <a:off x="2838450" y="6002338"/>
            <a:ext cx="142875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7" name="Oval 286"/>
          <p:cNvSpPr/>
          <p:nvPr/>
        </p:nvSpPr>
        <p:spPr>
          <a:xfrm>
            <a:off x="2841625" y="6208713"/>
            <a:ext cx="144463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8" name="Rounded Rectangle 287"/>
          <p:cNvSpPr/>
          <p:nvPr/>
        </p:nvSpPr>
        <p:spPr>
          <a:xfrm rot="5400000">
            <a:off x="2313781" y="5712619"/>
            <a:ext cx="1169988" cy="2730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9" name="Oval 288"/>
          <p:cNvSpPr/>
          <p:nvPr/>
        </p:nvSpPr>
        <p:spPr>
          <a:xfrm>
            <a:off x="3194050" y="5386388"/>
            <a:ext cx="144463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0" name="Oval 289"/>
          <p:cNvSpPr/>
          <p:nvPr/>
        </p:nvSpPr>
        <p:spPr>
          <a:xfrm>
            <a:off x="3198813" y="5592763"/>
            <a:ext cx="144462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1" name="Oval 290"/>
          <p:cNvSpPr/>
          <p:nvPr/>
        </p:nvSpPr>
        <p:spPr>
          <a:xfrm>
            <a:off x="3203575" y="5799138"/>
            <a:ext cx="142875" cy="1444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2" name="Oval 291"/>
          <p:cNvSpPr/>
          <p:nvPr/>
        </p:nvSpPr>
        <p:spPr>
          <a:xfrm>
            <a:off x="3208338" y="6005513"/>
            <a:ext cx="142875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3" name="Oval 292"/>
          <p:cNvSpPr/>
          <p:nvPr/>
        </p:nvSpPr>
        <p:spPr>
          <a:xfrm>
            <a:off x="3211513" y="6211888"/>
            <a:ext cx="144462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4" name="Rounded Rectangle 293"/>
          <p:cNvSpPr/>
          <p:nvPr/>
        </p:nvSpPr>
        <p:spPr>
          <a:xfrm rot="5400000">
            <a:off x="2683669" y="5715794"/>
            <a:ext cx="1169988" cy="2730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5" name="Oval 294"/>
          <p:cNvSpPr/>
          <p:nvPr/>
        </p:nvSpPr>
        <p:spPr>
          <a:xfrm>
            <a:off x="3565525" y="5387975"/>
            <a:ext cx="144463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6" name="Oval 295"/>
          <p:cNvSpPr/>
          <p:nvPr/>
        </p:nvSpPr>
        <p:spPr>
          <a:xfrm>
            <a:off x="3570288" y="5594350"/>
            <a:ext cx="144462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7" name="Oval 296"/>
          <p:cNvSpPr/>
          <p:nvPr/>
        </p:nvSpPr>
        <p:spPr>
          <a:xfrm>
            <a:off x="3575050" y="5800725"/>
            <a:ext cx="142875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8" name="Oval 297"/>
          <p:cNvSpPr/>
          <p:nvPr/>
        </p:nvSpPr>
        <p:spPr>
          <a:xfrm>
            <a:off x="3579813" y="6007100"/>
            <a:ext cx="142875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9" name="Oval 298"/>
          <p:cNvSpPr/>
          <p:nvPr/>
        </p:nvSpPr>
        <p:spPr>
          <a:xfrm>
            <a:off x="3582988" y="6213475"/>
            <a:ext cx="144462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0" name="Rounded Rectangle 299"/>
          <p:cNvSpPr/>
          <p:nvPr/>
        </p:nvSpPr>
        <p:spPr>
          <a:xfrm rot="5400000">
            <a:off x="3055144" y="5717382"/>
            <a:ext cx="1169987" cy="2730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1" name="Oval 300"/>
          <p:cNvSpPr/>
          <p:nvPr/>
        </p:nvSpPr>
        <p:spPr>
          <a:xfrm>
            <a:off x="3935413" y="5391150"/>
            <a:ext cx="144462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2" name="Oval 301"/>
          <p:cNvSpPr/>
          <p:nvPr/>
        </p:nvSpPr>
        <p:spPr>
          <a:xfrm>
            <a:off x="3940175" y="5597525"/>
            <a:ext cx="144463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3" name="Oval 302"/>
          <p:cNvSpPr/>
          <p:nvPr/>
        </p:nvSpPr>
        <p:spPr>
          <a:xfrm>
            <a:off x="3944938" y="5803900"/>
            <a:ext cx="142875" cy="144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4" name="Oval 303"/>
          <p:cNvSpPr/>
          <p:nvPr/>
        </p:nvSpPr>
        <p:spPr>
          <a:xfrm>
            <a:off x="3949700" y="6010275"/>
            <a:ext cx="142875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5" name="Oval 304"/>
          <p:cNvSpPr/>
          <p:nvPr/>
        </p:nvSpPr>
        <p:spPr>
          <a:xfrm>
            <a:off x="3952875" y="6216650"/>
            <a:ext cx="144463" cy="1428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6" name="Rounded Rectangle 305"/>
          <p:cNvSpPr/>
          <p:nvPr/>
        </p:nvSpPr>
        <p:spPr>
          <a:xfrm rot="5400000">
            <a:off x="3425031" y="5720557"/>
            <a:ext cx="1169987" cy="27305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44" name="Straight Connector 143"/>
          <p:cNvCxnSpPr/>
          <p:nvPr/>
        </p:nvCxnSpPr>
        <p:spPr>
          <a:xfrm>
            <a:off x="1677988" y="2374900"/>
            <a:ext cx="70024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>
            <a:off x="1681163" y="5119688"/>
            <a:ext cx="7000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37" name="TextBox 145">
            <a:hlinkClick r:id="rId16"/>
          </p:cNvPr>
          <p:cNvSpPr txBox="1">
            <a:spLocks noChangeArrowheads="1"/>
          </p:cNvSpPr>
          <p:nvPr/>
        </p:nvSpPr>
        <p:spPr bwMode="auto">
          <a:xfrm>
            <a:off x="7493000" y="6362700"/>
            <a:ext cx="1449388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4238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7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 nodeType="clickPar">
                      <p:stCondLst>
                        <p:cond delay="indefinite"/>
                      </p:stCondLst>
                      <p:childTnLst>
                        <p:par>
                          <p:cTn id="3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 nodeType="clickPar">
                      <p:stCondLst>
                        <p:cond delay="indefinite"/>
                      </p:stCondLst>
                      <p:childTnLst>
                        <p:par>
                          <p:cTn id="3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 nodeType="clickPar">
                      <p:stCondLst>
                        <p:cond delay="indefinite"/>
                      </p:stCondLst>
                      <p:childTnLst>
                        <p:par>
                          <p:cTn id="3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8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 nodeType="clickPar">
                      <p:stCondLst>
                        <p:cond delay="indefinite"/>
                      </p:stCondLst>
                      <p:childTnLst>
                        <p:par>
                          <p:cTn id="3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 nodeType="clickPar">
                      <p:stCondLst>
                        <p:cond delay="indefinite"/>
                      </p:stCondLst>
                      <p:childTnLst>
                        <p:par>
                          <p:cTn id="4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7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 nodeType="clickPar">
                      <p:stCondLst>
                        <p:cond delay="indefinite"/>
                      </p:stCondLst>
                      <p:childTnLst>
                        <p:par>
                          <p:cTn id="4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 nodeType="clickPar">
                      <p:stCondLst>
                        <p:cond delay="indefinite"/>
                      </p:stCondLst>
                      <p:childTnLst>
                        <p:par>
                          <p:cTn id="4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6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 nodeType="clickPar">
                      <p:stCondLst>
                        <p:cond delay="indefinite"/>
                      </p:stCondLst>
                      <p:childTnLst>
                        <p:par>
                          <p:cTn id="4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 nodeType="clickPar">
                      <p:stCondLst>
                        <p:cond delay="indefinite"/>
                      </p:stCondLst>
                      <p:childTnLst>
                        <p:par>
                          <p:cTn id="5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5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 nodeType="clickPar">
                      <p:stCondLst>
                        <p:cond delay="indefinite"/>
                      </p:stCondLst>
                      <p:childTnLst>
                        <p:par>
                          <p:cTn id="5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 nodeType="clickPar">
                      <p:stCondLst>
                        <p:cond delay="indefinite"/>
                      </p:stCondLst>
                      <p:childTnLst>
                        <p:par>
                          <p:cTn id="5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5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6" fill="hold" nodeType="clickPar">
                      <p:stCondLst>
                        <p:cond delay="indefinite"/>
                      </p:stCondLst>
                      <p:childTnLst>
                        <p:par>
                          <p:cTn id="5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0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 nodeType="clickPar">
                      <p:stCondLst>
                        <p:cond delay="indefinite"/>
                      </p:stCondLst>
                      <p:childTnLst>
                        <p:par>
                          <p:cTn id="5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5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 nodeType="clickPar">
                      <p:stCondLst>
                        <p:cond delay="indefinite"/>
                      </p:stCondLst>
                      <p:childTnLst>
                        <p:par>
                          <p:cTn id="5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8" fill="hold" nodeType="clickPar">
                      <p:stCondLst>
                        <p:cond delay="indefinite"/>
                      </p:stCondLst>
                      <p:childTnLst>
                        <p:par>
                          <p:cTn id="5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3" fill="hold" nodeType="clickPar">
                      <p:stCondLst>
                        <p:cond delay="indefinite"/>
                      </p:stCondLst>
                      <p:childTnLst>
                        <p:par>
                          <p:cTn id="5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5" fill="hold" nodeType="clickPar">
                      <p:stCondLst>
                        <p:cond delay="indefinite"/>
                      </p:stCondLst>
                      <p:childTnLst>
                        <p:par>
                          <p:cTn id="6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9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0" fill="hold" nodeType="clickPar">
                      <p:stCondLst>
                        <p:cond delay="indefinite"/>
                      </p:stCondLst>
                      <p:childTnLst>
                        <p:par>
                          <p:cTn id="6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2" fill="hold" nodeType="clickPar">
                      <p:stCondLst>
                        <p:cond delay="indefinite"/>
                      </p:stCondLst>
                      <p:childTnLst>
                        <p:par>
                          <p:cTn id="6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6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7" fill="hold" nodeType="clickPar">
                      <p:stCondLst>
                        <p:cond delay="indefinite"/>
                      </p:stCondLst>
                      <p:childTnLst>
                        <p:par>
                          <p:cTn id="6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9" fill="hold" nodeType="clickPar">
                      <p:stCondLst>
                        <p:cond delay="indefinite"/>
                      </p:stCondLst>
                      <p:childTnLst>
                        <p:par>
                          <p:cTn id="6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3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4" fill="hold" nodeType="clickPar">
                      <p:stCondLst>
                        <p:cond delay="indefinite"/>
                      </p:stCondLst>
                      <p:childTnLst>
                        <p:par>
                          <p:cTn id="6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9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9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0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0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0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6" fill="hold" nodeType="clickPar">
                      <p:stCondLst>
                        <p:cond delay="indefinite"/>
                      </p:stCondLst>
                      <p:childTnLst>
                        <p:par>
                          <p:cTn id="7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0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1" fill="hold" nodeType="clickPar">
                      <p:stCondLst>
                        <p:cond delay="indefinite"/>
                      </p:stCondLst>
                      <p:childTnLst>
                        <p:par>
                          <p:cTn id="7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3" fill="hold" nodeType="clickPar">
                      <p:stCondLst>
                        <p:cond delay="indefinite"/>
                      </p:stCondLst>
                      <p:childTnLst>
                        <p:par>
                          <p:cTn id="7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7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8" fill="hold" nodeType="clickPar">
                      <p:stCondLst>
                        <p:cond delay="indefinite"/>
                      </p:stCondLst>
                      <p:childTnLst>
                        <p:par>
                          <p:cTn id="7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6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8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8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0" fill="hold" nodeType="clickPar">
                      <p:stCondLst>
                        <p:cond delay="indefinite"/>
                      </p:stCondLst>
                      <p:childTnLst>
                        <p:par>
                          <p:cTn id="7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4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/>
      <p:bldP spid="4110" grpId="0" animBg="1"/>
      <p:bldP spid="41" grpId="0" animBg="1"/>
      <p:bldP spid="4130" grpId="0"/>
      <p:bldP spid="45" grpId="0" animBg="1"/>
      <p:bldP spid="4132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2" grpId="0" animBg="1"/>
      <p:bldP spid="293" grpId="0" animBg="1"/>
      <p:bldP spid="294" grpId="0" animBg="1"/>
      <p:bldP spid="295" grpId="0" animBg="1"/>
      <p:bldP spid="296" grpId="0" animBg="1"/>
      <p:bldP spid="297" grpId="0" animBg="1"/>
      <p:bldP spid="298" grpId="0" animBg="1"/>
      <p:bldP spid="299" grpId="0" animBg="1"/>
      <p:bldP spid="300" grpId="0" animBg="1"/>
      <p:bldP spid="301" grpId="0" animBg="1"/>
      <p:bldP spid="302" grpId="0" animBg="1"/>
      <p:bldP spid="303" grpId="0" animBg="1"/>
      <p:bldP spid="304" grpId="0" animBg="1"/>
      <p:bldP spid="305" grpId="0" animBg="1"/>
      <p:bldP spid="30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27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III) Zero Pairs</a:t>
            </a:r>
            <a:endParaRPr lang="en-CA" dirty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22263" y="941388"/>
            <a:ext cx="8310562" cy="5532437"/>
          </a:xfrm>
        </p:spPr>
        <p:txBody>
          <a:bodyPr/>
          <a:lstStyle/>
          <a:p>
            <a:pPr eaLnBrk="1" hangingPunct="1"/>
            <a:r>
              <a:rPr lang="en-CA" sz="2300" smtClean="0"/>
              <a:t>Zero pairs include one positive chip and one negative chip</a:t>
            </a:r>
          </a:p>
          <a:p>
            <a:pPr eaLnBrk="1" hangingPunct="1"/>
            <a:endParaRPr lang="en-CA" sz="2300" smtClean="0"/>
          </a:p>
          <a:p>
            <a:pPr eaLnBrk="1" hangingPunct="1"/>
            <a:r>
              <a:rPr lang="en-CA" sz="2300" smtClean="0"/>
              <a:t>The sum of any zero pair is equal to zero</a:t>
            </a:r>
          </a:p>
          <a:p>
            <a:pPr eaLnBrk="1" hangingPunct="1"/>
            <a:endParaRPr lang="en-CA" sz="2300" smtClean="0"/>
          </a:p>
          <a:p>
            <a:pPr eaLnBrk="1" hangingPunct="1">
              <a:buFont typeface="Wingdings" pitchFamily="2" charset="2"/>
              <a:buNone/>
            </a:pPr>
            <a:endParaRPr lang="en-CA" sz="1200" smtClean="0"/>
          </a:p>
          <a:p>
            <a:pPr eaLnBrk="1" hangingPunct="1"/>
            <a:r>
              <a:rPr lang="en-CA" sz="2300" smtClean="0"/>
              <a:t>You can add as many zero pairs into an equation because adding zeroes do not change the total value</a:t>
            </a:r>
          </a:p>
          <a:p>
            <a:pPr eaLnBrk="1" hangingPunct="1"/>
            <a:endParaRPr lang="en-CA" sz="2300" smtClean="0"/>
          </a:p>
          <a:p>
            <a:pPr eaLnBrk="1" hangingPunct="1"/>
            <a:endParaRPr lang="en-CA" sz="2300" smtClean="0"/>
          </a:p>
          <a:p>
            <a:pPr eaLnBrk="1" hangingPunct="1"/>
            <a:endParaRPr lang="en-CA" sz="2300" smtClean="0"/>
          </a:p>
          <a:p>
            <a:pPr eaLnBrk="1" hangingPunct="1"/>
            <a:r>
              <a:rPr lang="en-CA" sz="2300" smtClean="0"/>
              <a:t>Purpose: Adding zero pairs allow you to take away values from an equation</a:t>
            </a:r>
          </a:p>
          <a:p>
            <a:pPr eaLnBrk="1" hangingPunct="1"/>
            <a:r>
              <a:rPr lang="en-CA" sz="2300" smtClean="0"/>
              <a:t>Useful when multiplying by negative integers</a:t>
            </a:r>
          </a:p>
        </p:txBody>
      </p:sp>
      <p:sp>
        <p:nvSpPr>
          <p:cNvPr id="4" name="Oval 3"/>
          <p:cNvSpPr/>
          <p:nvPr/>
        </p:nvSpPr>
        <p:spPr>
          <a:xfrm>
            <a:off x="622300" y="2408238"/>
            <a:ext cx="360363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Oval 4"/>
          <p:cNvSpPr/>
          <p:nvPr/>
        </p:nvSpPr>
        <p:spPr>
          <a:xfrm>
            <a:off x="1408113" y="2411413"/>
            <a:ext cx="360362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1050925" y="2411413"/>
          <a:ext cx="36036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2" name="Equation" r:id="rId4" imgW="139700" imgH="139700" progId="Equation.DSMT4">
                  <p:embed/>
                </p:oleObj>
              </mc:Choice>
              <mc:Fallback>
                <p:oleObj name="Equation" r:id="rId4" imgW="139700" imgH="13970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925" y="2411413"/>
                        <a:ext cx="360363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1866900" y="2482850"/>
          <a:ext cx="3270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3" name="Equation" r:id="rId6" imgW="126780" imgH="114102" progId="Equation.DSMT4">
                  <p:embed/>
                </p:oleObj>
              </mc:Choice>
              <mc:Fallback>
                <p:oleObj name="Equation" r:id="rId6" imgW="126780" imgH="114102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482850"/>
                        <a:ext cx="327025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2281238" y="2359025"/>
          <a:ext cx="134143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4" name="Equation" r:id="rId8" imgW="520474" imgH="203112" progId="Equation.DSMT4">
                  <p:embed/>
                </p:oleObj>
              </mc:Choice>
              <mc:Fallback>
                <p:oleObj name="Equation" r:id="rId8" imgW="520474" imgH="203112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2359025"/>
                        <a:ext cx="1341437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611188" y="3898900"/>
            <a:ext cx="360362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449263" y="4283075"/>
            <a:ext cx="360362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847725" y="4298950"/>
            <a:ext cx="360363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1408113" y="4079875"/>
          <a:ext cx="36036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" name="Equation" r:id="rId10" imgW="139700" imgH="139700" progId="Equation.DSMT4">
                  <p:embed/>
                </p:oleObj>
              </mc:Choice>
              <mc:Fallback>
                <p:oleObj name="Equation" r:id="rId10" imgW="139700" imgH="13970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113" y="4079875"/>
                        <a:ext cx="360362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733550" y="3684588"/>
          <a:ext cx="3302000" cy="1150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6" name="Equation" r:id="rId11" imgW="1054100" imgH="254000" progId="Equation.DSMT4">
                  <p:embed/>
                </p:oleObj>
              </mc:Choice>
              <mc:Fallback>
                <p:oleObj name="Equation" r:id="rId11" imgW="1054100" imgH="25400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3684588"/>
                        <a:ext cx="3302000" cy="1150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1947863" y="3871913"/>
            <a:ext cx="360362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Oval 16"/>
          <p:cNvSpPr/>
          <p:nvPr/>
        </p:nvSpPr>
        <p:spPr>
          <a:xfrm>
            <a:off x="2379663" y="3875088"/>
            <a:ext cx="360362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18" name="Oval 17"/>
          <p:cNvSpPr/>
          <p:nvPr/>
        </p:nvSpPr>
        <p:spPr>
          <a:xfrm>
            <a:off x="1951038" y="4283075"/>
            <a:ext cx="360362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381250" y="4286250"/>
            <a:ext cx="360363" cy="3603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0" name="Oval 19"/>
          <p:cNvSpPr/>
          <p:nvPr/>
        </p:nvSpPr>
        <p:spPr>
          <a:xfrm>
            <a:off x="2962275" y="3875088"/>
            <a:ext cx="360363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Oval 20"/>
          <p:cNvSpPr/>
          <p:nvPr/>
        </p:nvSpPr>
        <p:spPr>
          <a:xfrm>
            <a:off x="3394075" y="3878263"/>
            <a:ext cx="360363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2" name="Oval 21"/>
          <p:cNvSpPr/>
          <p:nvPr/>
        </p:nvSpPr>
        <p:spPr>
          <a:xfrm>
            <a:off x="2965450" y="4287838"/>
            <a:ext cx="360363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3395663" y="4291013"/>
            <a:ext cx="360362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4" name="Oval 23"/>
          <p:cNvSpPr/>
          <p:nvPr/>
        </p:nvSpPr>
        <p:spPr>
          <a:xfrm>
            <a:off x="3949700" y="3852863"/>
            <a:ext cx="360363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Oval 24"/>
          <p:cNvSpPr/>
          <p:nvPr/>
        </p:nvSpPr>
        <p:spPr>
          <a:xfrm>
            <a:off x="4381500" y="3856038"/>
            <a:ext cx="360363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6" name="Oval 25"/>
          <p:cNvSpPr/>
          <p:nvPr/>
        </p:nvSpPr>
        <p:spPr>
          <a:xfrm>
            <a:off x="3924300" y="4278313"/>
            <a:ext cx="360363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4356100" y="4281488"/>
            <a:ext cx="360363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/>
        </p:nvGraphicFramePr>
        <p:xfrm>
          <a:off x="5021263" y="4110038"/>
          <a:ext cx="3270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7" name="Equation" r:id="rId13" imgW="126780" imgH="114102" progId="Equation.DSMT4">
                  <p:embed/>
                </p:oleObj>
              </mc:Choice>
              <mc:Fallback>
                <p:oleObj name="Equation" r:id="rId13" imgW="126780" imgH="114102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63" y="4110038"/>
                        <a:ext cx="327025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/>
        </p:nvGraphicFramePr>
        <p:xfrm>
          <a:off x="5451475" y="3986213"/>
          <a:ext cx="1309688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8" name="Equation" r:id="rId14" imgW="507780" imgH="203112" progId="Equation.DSMT4">
                  <p:embed/>
                </p:oleObj>
              </mc:Choice>
              <mc:Fallback>
                <p:oleObj name="Equation" r:id="rId14" imgW="507780" imgH="203112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1475" y="3986213"/>
                        <a:ext cx="1309688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8" name="TextBox 29">
            <a:hlinkClick r:id="rId16"/>
          </p:cNvPr>
          <p:cNvSpPr txBox="1">
            <a:spLocks noChangeArrowheads="1"/>
          </p:cNvSpPr>
          <p:nvPr/>
        </p:nvSpPr>
        <p:spPr bwMode="auto">
          <a:xfrm>
            <a:off x="7493000" y="6362700"/>
            <a:ext cx="1449388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5149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7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2088"/>
            <a:ext cx="7467600" cy="60007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IV) Negative Integers: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8938" y="750888"/>
            <a:ext cx="8167687" cy="2416175"/>
          </a:xfrm>
        </p:spPr>
        <p:txBody>
          <a:bodyPr/>
          <a:lstStyle/>
          <a:p>
            <a:r>
              <a:rPr lang="en-CA" sz="2300" smtClean="0"/>
              <a:t>When multiplying negative integers, each number can represent either</a:t>
            </a:r>
          </a:p>
          <a:p>
            <a:pPr lvl="1"/>
            <a:r>
              <a:rPr lang="en-CA" sz="2000" smtClean="0"/>
              <a:t>How many groups to subtract (Take away)</a:t>
            </a:r>
          </a:p>
          <a:p>
            <a:pPr lvl="1"/>
            <a:r>
              <a:rPr lang="en-CA" sz="2000" smtClean="0"/>
              <a:t>How negative points in each group</a:t>
            </a:r>
          </a:p>
          <a:p>
            <a:r>
              <a:rPr lang="en-CA" sz="2300" smtClean="0"/>
              <a:t>When taking away groups, need to add enough zero pairs to have any chips to remove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39713" y="3124200"/>
          <a:ext cx="284003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2" name="Equation" r:id="rId4" imgW="736280" imgH="177723" progId="Equation.DSMT4">
                  <p:embed/>
                </p:oleObj>
              </mc:Choice>
              <mc:Fallback>
                <p:oleObj name="Equation" r:id="rId4" imgW="736280" imgH="177723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3" y="3124200"/>
                        <a:ext cx="2840037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33750" y="3117850"/>
            <a:ext cx="4803775" cy="739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There are two ways to illustrate this </a:t>
            </a:r>
            <a:br>
              <a:rPr lang="en-CA" sz="2100" dirty="0">
                <a:solidFill>
                  <a:srgbClr val="FF0000"/>
                </a:solidFill>
                <a:latin typeface="+mj-lt"/>
              </a:rPr>
            </a:br>
            <a:r>
              <a:rPr lang="en-CA" sz="2100" dirty="0">
                <a:solidFill>
                  <a:srgbClr val="FF0000"/>
                </a:solidFill>
                <a:latin typeface="+mj-lt"/>
              </a:rPr>
              <a:t>expression using counting chips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5738" y="4357688"/>
            <a:ext cx="21082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This many points </a:t>
            </a:r>
          </a:p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in each group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36850" y="4114800"/>
            <a:ext cx="1398588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How many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groups to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put in</a:t>
            </a:r>
          </a:p>
        </p:txBody>
      </p:sp>
      <p:sp>
        <p:nvSpPr>
          <p:cNvPr id="8" name="Oval 7"/>
          <p:cNvSpPr/>
          <p:nvPr/>
        </p:nvSpPr>
        <p:spPr>
          <a:xfrm>
            <a:off x="1462088" y="3190875"/>
            <a:ext cx="898525" cy="5635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2576513" y="3195638"/>
            <a:ext cx="457200" cy="5651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309563" y="5235575"/>
            <a:ext cx="287337" cy="288925"/>
          </a:xfrm>
          <a:prstGeom prst="ellipse">
            <a:avLst/>
          </a:prstGeom>
          <a:solidFill>
            <a:srgbClr val="FF0000">
              <a:alpha val="83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654050" y="5251450"/>
            <a:ext cx="287338" cy="287338"/>
          </a:xfrm>
          <a:prstGeom prst="ellipse">
            <a:avLst/>
          </a:prstGeom>
          <a:solidFill>
            <a:srgbClr val="FF0000">
              <a:alpha val="83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996950" y="5253038"/>
            <a:ext cx="287338" cy="287337"/>
          </a:xfrm>
          <a:prstGeom prst="ellipse">
            <a:avLst/>
          </a:prstGeom>
          <a:solidFill>
            <a:srgbClr val="FF0000">
              <a:alpha val="83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Rounded Rectangle 12"/>
          <p:cNvSpPr/>
          <p:nvPr/>
        </p:nvSpPr>
        <p:spPr>
          <a:xfrm>
            <a:off x="239713" y="5167313"/>
            <a:ext cx="1500187" cy="428625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Oval 13"/>
          <p:cNvSpPr/>
          <p:nvPr/>
        </p:nvSpPr>
        <p:spPr>
          <a:xfrm>
            <a:off x="1341438" y="5253038"/>
            <a:ext cx="287337" cy="287337"/>
          </a:xfrm>
          <a:prstGeom prst="ellipse">
            <a:avLst/>
          </a:prstGeom>
          <a:solidFill>
            <a:srgbClr val="FF0000">
              <a:alpha val="83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TextBox 10"/>
          <p:cNvSpPr txBox="1">
            <a:spLocks noChangeArrowheads="1"/>
          </p:cNvSpPr>
          <p:nvPr/>
        </p:nvSpPr>
        <p:spPr bwMode="auto">
          <a:xfrm>
            <a:off x="1825625" y="5127625"/>
            <a:ext cx="19018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</a:t>
            </a:r>
            <a:r>
              <a:rPr lang="en-CA" sz="2000" b="1" i="1">
                <a:solidFill>
                  <a:srgbClr val="FF0000"/>
                </a:solidFill>
                <a:latin typeface="Century Schoolbook" pitchFamily="18" charset="0"/>
              </a:rPr>
              <a:t>TWO</a:t>
            </a: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group  of 4 </a:t>
            </a:r>
          </a:p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negative chips</a:t>
            </a: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1736725" y="6045200"/>
          <a:ext cx="167005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3" name="Equation" r:id="rId6" imgW="609336" imgH="203112" progId="Equation.DSMT4">
                  <p:embed/>
                </p:oleObj>
              </mc:Choice>
              <mc:Fallback>
                <p:oleObj name="Equation" r:id="rId6" imgW="609336" imgH="203112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6045200"/>
                        <a:ext cx="1670050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Freeform 21"/>
          <p:cNvSpPr/>
          <p:nvPr/>
        </p:nvSpPr>
        <p:spPr>
          <a:xfrm>
            <a:off x="1681163" y="3754438"/>
            <a:ext cx="315912" cy="685800"/>
          </a:xfrm>
          <a:custGeom>
            <a:avLst/>
            <a:gdLst>
              <a:gd name="connsiteX0" fmla="*/ 0 w 316007"/>
              <a:gd name="connsiteY0" fmla="*/ 685800 h 685800"/>
              <a:gd name="connsiteX1" fmla="*/ 282389 w 316007"/>
              <a:gd name="connsiteY1" fmla="*/ 443753 h 685800"/>
              <a:gd name="connsiteX2" fmla="*/ 201706 w 316007"/>
              <a:gd name="connsiteY2" fmla="*/ 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6007" h="685800">
                <a:moveTo>
                  <a:pt x="0" y="685800"/>
                </a:moveTo>
                <a:cubicBezTo>
                  <a:pt x="124385" y="621926"/>
                  <a:pt x="248771" y="558053"/>
                  <a:pt x="282389" y="443753"/>
                </a:cubicBezTo>
                <a:cubicBezTo>
                  <a:pt x="316007" y="329453"/>
                  <a:pt x="258856" y="164726"/>
                  <a:pt x="20170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Freeform 22"/>
          <p:cNvSpPr/>
          <p:nvPr/>
        </p:nvSpPr>
        <p:spPr>
          <a:xfrm>
            <a:off x="2633663" y="3810000"/>
            <a:ext cx="222250" cy="673100"/>
          </a:xfrm>
          <a:custGeom>
            <a:avLst/>
            <a:gdLst>
              <a:gd name="connsiteX0" fmla="*/ 181535 w 221876"/>
              <a:gd name="connsiteY0" fmla="*/ 672353 h 672353"/>
              <a:gd name="connsiteX1" fmla="*/ 6723 w 221876"/>
              <a:gd name="connsiteY1" fmla="*/ 403412 h 672353"/>
              <a:gd name="connsiteX2" fmla="*/ 221876 w 221876"/>
              <a:gd name="connsiteY2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1876" h="672353">
                <a:moveTo>
                  <a:pt x="181535" y="672353"/>
                </a:moveTo>
                <a:cubicBezTo>
                  <a:pt x="90767" y="593912"/>
                  <a:pt x="0" y="515471"/>
                  <a:pt x="6723" y="403412"/>
                </a:cubicBezTo>
                <a:cubicBezTo>
                  <a:pt x="13447" y="291353"/>
                  <a:pt x="117661" y="145676"/>
                  <a:pt x="22187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" name="Oval 36"/>
          <p:cNvSpPr/>
          <p:nvPr/>
        </p:nvSpPr>
        <p:spPr>
          <a:xfrm>
            <a:off x="327025" y="5737225"/>
            <a:ext cx="287338" cy="288925"/>
          </a:xfrm>
          <a:prstGeom prst="ellipse">
            <a:avLst/>
          </a:prstGeom>
          <a:solidFill>
            <a:srgbClr val="FF0000">
              <a:alpha val="83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Oval 37"/>
          <p:cNvSpPr/>
          <p:nvPr/>
        </p:nvSpPr>
        <p:spPr>
          <a:xfrm>
            <a:off x="671513" y="5754688"/>
            <a:ext cx="287337" cy="287337"/>
          </a:xfrm>
          <a:prstGeom prst="ellipse">
            <a:avLst/>
          </a:prstGeom>
          <a:solidFill>
            <a:srgbClr val="FF0000">
              <a:alpha val="83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Oval 38"/>
          <p:cNvSpPr/>
          <p:nvPr/>
        </p:nvSpPr>
        <p:spPr>
          <a:xfrm>
            <a:off x="1016000" y="5756275"/>
            <a:ext cx="287338" cy="287338"/>
          </a:xfrm>
          <a:prstGeom prst="ellipse">
            <a:avLst/>
          </a:prstGeom>
          <a:solidFill>
            <a:srgbClr val="FF0000">
              <a:alpha val="83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Rounded Rectangle 39"/>
          <p:cNvSpPr/>
          <p:nvPr/>
        </p:nvSpPr>
        <p:spPr>
          <a:xfrm>
            <a:off x="257175" y="5668963"/>
            <a:ext cx="1500188" cy="428625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Oval 40"/>
          <p:cNvSpPr/>
          <p:nvPr/>
        </p:nvSpPr>
        <p:spPr>
          <a:xfrm>
            <a:off x="1358900" y="5754688"/>
            <a:ext cx="287338" cy="287337"/>
          </a:xfrm>
          <a:prstGeom prst="ellipse">
            <a:avLst/>
          </a:prstGeom>
          <a:solidFill>
            <a:srgbClr val="FF0000">
              <a:alpha val="83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TextBox 41"/>
          <p:cNvSpPr txBox="1"/>
          <p:nvPr/>
        </p:nvSpPr>
        <p:spPr>
          <a:xfrm>
            <a:off x="271463" y="4075113"/>
            <a:ext cx="1754187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Remove this</a:t>
            </a:r>
          </a:p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many groups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797175" y="3914775"/>
            <a:ext cx="1525588" cy="922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This many </a:t>
            </a:r>
          </a:p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points in </a:t>
            </a:r>
            <a:br>
              <a:rPr lang="en-CA" b="1" dirty="0">
                <a:solidFill>
                  <a:srgbClr val="0070C0"/>
                </a:solidFill>
                <a:latin typeface="+mj-lt"/>
              </a:rPr>
            </a:br>
            <a:r>
              <a:rPr lang="en-CA" b="1" dirty="0">
                <a:solidFill>
                  <a:srgbClr val="0070C0"/>
                </a:solidFill>
                <a:latin typeface="+mj-lt"/>
              </a:rPr>
              <a:t>each group</a:t>
            </a:r>
          </a:p>
        </p:txBody>
      </p:sp>
      <p:sp>
        <p:nvSpPr>
          <p:cNvPr id="44" name="Freeform 43"/>
          <p:cNvSpPr/>
          <p:nvPr/>
        </p:nvSpPr>
        <p:spPr>
          <a:xfrm>
            <a:off x="1903413" y="3717925"/>
            <a:ext cx="315912" cy="685800"/>
          </a:xfrm>
          <a:custGeom>
            <a:avLst/>
            <a:gdLst>
              <a:gd name="connsiteX0" fmla="*/ 0 w 316007"/>
              <a:gd name="connsiteY0" fmla="*/ 685800 h 685800"/>
              <a:gd name="connsiteX1" fmla="*/ 282389 w 316007"/>
              <a:gd name="connsiteY1" fmla="*/ 443753 h 685800"/>
              <a:gd name="connsiteX2" fmla="*/ 201706 w 316007"/>
              <a:gd name="connsiteY2" fmla="*/ 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6007" h="685800">
                <a:moveTo>
                  <a:pt x="0" y="685800"/>
                </a:moveTo>
                <a:cubicBezTo>
                  <a:pt x="124385" y="621926"/>
                  <a:pt x="248771" y="558053"/>
                  <a:pt x="282389" y="443753"/>
                </a:cubicBezTo>
                <a:cubicBezTo>
                  <a:pt x="316007" y="329453"/>
                  <a:pt x="258856" y="164726"/>
                  <a:pt x="20170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5" name="Freeform 44"/>
          <p:cNvSpPr/>
          <p:nvPr/>
        </p:nvSpPr>
        <p:spPr>
          <a:xfrm>
            <a:off x="2460625" y="3717925"/>
            <a:ext cx="222250" cy="673100"/>
          </a:xfrm>
          <a:custGeom>
            <a:avLst/>
            <a:gdLst>
              <a:gd name="connsiteX0" fmla="*/ 181535 w 221876"/>
              <a:gd name="connsiteY0" fmla="*/ 672353 h 672353"/>
              <a:gd name="connsiteX1" fmla="*/ 6723 w 221876"/>
              <a:gd name="connsiteY1" fmla="*/ 403412 h 672353"/>
              <a:gd name="connsiteX2" fmla="*/ 221876 w 221876"/>
              <a:gd name="connsiteY2" fmla="*/ 0 h 672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1876" h="672353">
                <a:moveTo>
                  <a:pt x="181535" y="672353"/>
                </a:moveTo>
                <a:cubicBezTo>
                  <a:pt x="90767" y="593912"/>
                  <a:pt x="0" y="515471"/>
                  <a:pt x="6723" y="403412"/>
                </a:cubicBezTo>
                <a:cubicBezTo>
                  <a:pt x="13447" y="291353"/>
                  <a:pt x="117661" y="145676"/>
                  <a:pt x="221876" y="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47" name="Straight Connector 46"/>
          <p:cNvCxnSpPr/>
          <p:nvPr/>
        </p:nvCxnSpPr>
        <p:spPr>
          <a:xfrm rot="5400000">
            <a:off x="2879725" y="5705475"/>
            <a:ext cx="18288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640263" y="4079875"/>
            <a:ext cx="4278312" cy="64611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b="1" dirty="0">
                <a:solidFill>
                  <a:srgbClr val="0070C0"/>
                </a:solidFill>
                <a:latin typeface="+mj-lt"/>
              </a:rPr>
              <a:t>First put in 4 groups of zero pairs </a:t>
            </a:r>
            <a:br>
              <a:rPr lang="en-CA" b="1" dirty="0">
                <a:solidFill>
                  <a:srgbClr val="0070C0"/>
                </a:solidFill>
                <a:latin typeface="+mj-lt"/>
              </a:rPr>
            </a:br>
            <a:r>
              <a:rPr lang="en-CA" b="1" dirty="0">
                <a:solidFill>
                  <a:srgbClr val="0070C0"/>
                </a:solidFill>
                <a:latin typeface="+mj-lt"/>
              </a:rPr>
              <a:t>with two pairs in each group</a:t>
            </a:r>
          </a:p>
        </p:txBody>
      </p:sp>
      <p:sp>
        <p:nvSpPr>
          <p:cNvPr id="49" name="Oval 48"/>
          <p:cNvSpPr/>
          <p:nvPr/>
        </p:nvSpPr>
        <p:spPr>
          <a:xfrm>
            <a:off x="4279900" y="4948238"/>
            <a:ext cx="288925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Oval 49"/>
          <p:cNvSpPr/>
          <p:nvPr/>
        </p:nvSpPr>
        <p:spPr>
          <a:xfrm>
            <a:off x="4629150" y="4951413"/>
            <a:ext cx="288925" cy="2873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51" name="Oval 50"/>
          <p:cNvSpPr/>
          <p:nvPr/>
        </p:nvSpPr>
        <p:spPr>
          <a:xfrm>
            <a:off x="4281488" y="5276850"/>
            <a:ext cx="288925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Oval 51"/>
          <p:cNvSpPr/>
          <p:nvPr/>
        </p:nvSpPr>
        <p:spPr>
          <a:xfrm>
            <a:off x="4630738" y="5280025"/>
            <a:ext cx="288925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53" name="Oval 52"/>
          <p:cNvSpPr/>
          <p:nvPr/>
        </p:nvSpPr>
        <p:spPr>
          <a:xfrm>
            <a:off x="4281488" y="5783263"/>
            <a:ext cx="288925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Oval 53"/>
          <p:cNvSpPr/>
          <p:nvPr/>
        </p:nvSpPr>
        <p:spPr>
          <a:xfrm>
            <a:off x="4630738" y="5786438"/>
            <a:ext cx="288925" cy="2873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55" name="Oval 54"/>
          <p:cNvSpPr/>
          <p:nvPr/>
        </p:nvSpPr>
        <p:spPr>
          <a:xfrm>
            <a:off x="4284663" y="6111875"/>
            <a:ext cx="288925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6" name="Oval 55"/>
          <p:cNvSpPr/>
          <p:nvPr/>
        </p:nvSpPr>
        <p:spPr>
          <a:xfrm>
            <a:off x="4633913" y="6115050"/>
            <a:ext cx="287337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61" name="Oval 60"/>
          <p:cNvSpPr/>
          <p:nvPr/>
        </p:nvSpPr>
        <p:spPr>
          <a:xfrm>
            <a:off x="5414963" y="4964113"/>
            <a:ext cx="288925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Oval 61"/>
          <p:cNvSpPr/>
          <p:nvPr/>
        </p:nvSpPr>
        <p:spPr>
          <a:xfrm>
            <a:off x="5764213" y="4967288"/>
            <a:ext cx="288925" cy="2873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63" name="Oval 62"/>
          <p:cNvSpPr/>
          <p:nvPr/>
        </p:nvSpPr>
        <p:spPr>
          <a:xfrm>
            <a:off x="5416550" y="5292725"/>
            <a:ext cx="288925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4" name="Oval 63"/>
          <p:cNvSpPr/>
          <p:nvPr/>
        </p:nvSpPr>
        <p:spPr>
          <a:xfrm>
            <a:off x="5765800" y="5295900"/>
            <a:ext cx="288925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65" name="Oval 64"/>
          <p:cNvSpPr/>
          <p:nvPr/>
        </p:nvSpPr>
        <p:spPr>
          <a:xfrm>
            <a:off x="5416550" y="5799138"/>
            <a:ext cx="288925" cy="28733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Oval 65"/>
          <p:cNvSpPr/>
          <p:nvPr/>
        </p:nvSpPr>
        <p:spPr>
          <a:xfrm>
            <a:off x="5765800" y="5802313"/>
            <a:ext cx="288925" cy="2873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67" name="Oval 66"/>
          <p:cNvSpPr/>
          <p:nvPr/>
        </p:nvSpPr>
        <p:spPr>
          <a:xfrm>
            <a:off x="5419725" y="6127750"/>
            <a:ext cx="288925" cy="2889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8" name="Oval 67"/>
          <p:cNvSpPr/>
          <p:nvPr/>
        </p:nvSpPr>
        <p:spPr>
          <a:xfrm>
            <a:off x="5768975" y="6130925"/>
            <a:ext cx="287338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69" name="TextBox 47"/>
          <p:cNvSpPr txBox="1">
            <a:spLocks noChangeArrowheads="1"/>
          </p:cNvSpPr>
          <p:nvPr/>
        </p:nvSpPr>
        <p:spPr bwMode="auto">
          <a:xfrm>
            <a:off x="6373813" y="4835525"/>
            <a:ext cx="2335212" cy="1016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0070C0"/>
                </a:solidFill>
                <a:latin typeface="Century Schoolbook" pitchFamily="18" charset="0"/>
              </a:rPr>
              <a:t>Then remove </a:t>
            </a:r>
            <a:br>
              <a:rPr lang="en-CA" sz="2000" i="1">
                <a:solidFill>
                  <a:srgbClr val="0070C0"/>
                </a:solidFill>
                <a:latin typeface="Century Schoolbook" pitchFamily="18" charset="0"/>
              </a:rPr>
            </a:br>
            <a:r>
              <a:rPr lang="en-CA" sz="2000" b="1" i="1">
                <a:solidFill>
                  <a:srgbClr val="0070C0"/>
                </a:solidFill>
                <a:latin typeface="Century Schoolbook" pitchFamily="18" charset="0"/>
              </a:rPr>
              <a:t>FOUR</a:t>
            </a:r>
            <a:r>
              <a:rPr lang="en-CA" sz="2000" i="1">
                <a:solidFill>
                  <a:srgbClr val="0070C0"/>
                </a:solidFill>
                <a:latin typeface="Century Schoolbook" pitchFamily="18" charset="0"/>
              </a:rPr>
              <a:t> groups  </a:t>
            </a:r>
            <a:br>
              <a:rPr lang="en-CA" sz="2000" i="1">
                <a:solidFill>
                  <a:srgbClr val="0070C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0070C0"/>
                </a:solidFill>
                <a:latin typeface="Century Schoolbook" pitchFamily="18" charset="0"/>
              </a:rPr>
              <a:t>of 2  positive chips</a:t>
            </a:r>
          </a:p>
        </p:txBody>
      </p:sp>
      <p:graphicFrame>
        <p:nvGraphicFramePr>
          <p:cNvPr id="70" name="Object 4"/>
          <p:cNvGraphicFramePr>
            <a:graphicFrameLocks noChangeAspect="1"/>
          </p:cNvGraphicFramePr>
          <p:nvPr/>
        </p:nvGraphicFramePr>
        <p:xfrm>
          <a:off x="6243638" y="5875338"/>
          <a:ext cx="167005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4" name="Equation" r:id="rId8" imgW="609336" imgH="203112" progId="Equation.DSMT4">
                  <p:embed/>
                </p:oleObj>
              </mc:Choice>
              <mc:Fallback>
                <p:oleObj name="Equation" r:id="rId8" imgW="609336" imgH="203112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638" y="5875338"/>
                        <a:ext cx="1670050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92" name="TextBox 56">
            <a:hlinkClick r:id="rId9"/>
          </p:cNvPr>
          <p:cNvSpPr txBox="1">
            <a:spLocks noChangeArrowheads="1"/>
          </p:cNvSpPr>
          <p:nvPr/>
        </p:nvSpPr>
        <p:spPr bwMode="auto">
          <a:xfrm>
            <a:off x="7493000" y="6362700"/>
            <a:ext cx="1449388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6193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0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7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9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5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 nodeType="clickPar">
                      <p:stCondLst>
                        <p:cond delay="indefinite"/>
                      </p:stCondLst>
                      <p:childTnLst>
                        <p:par>
                          <p:cTn id="2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2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3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 nodeType="clickPar">
                      <p:stCondLst>
                        <p:cond delay="indefinite"/>
                      </p:stCondLst>
                      <p:childTnLst>
                        <p:par>
                          <p:cTn id="3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6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7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3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1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7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 nodeType="clickPar">
                      <p:stCondLst>
                        <p:cond delay="indefinite"/>
                      </p:stCondLst>
                      <p:childTnLst>
                        <p:par>
                          <p:cTn id="3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7" grpId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/>
      <p:bldP spid="43" grpId="0"/>
      <p:bldP spid="48" grpId="0" animBg="1"/>
      <p:bldP spid="49" grpId="0" animBg="1"/>
      <p:bldP spid="49" grpId="1" animBg="1"/>
      <p:bldP spid="50" grpId="0" animBg="1"/>
      <p:bldP spid="51" grpId="0" animBg="1"/>
      <p:bldP spid="51" grpId="1" animBg="1"/>
      <p:bldP spid="52" grpId="0" animBg="1"/>
      <p:bldP spid="53" grpId="0" animBg="1"/>
      <p:bldP spid="53" grpId="1" animBg="1"/>
      <p:bldP spid="54" grpId="0" animBg="1"/>
      <p:bldP spid="55" grpId="0" animBg="1"/>
      <p:bldP spid="55" grpId="1" animBg="1"/>
      <p:bldP spid="56" grpId="0" animBg="1"/>
      <p:bldP spid="61" grpId="0" animBg="1"/>
      <p:bldP spid="61" grpId="1" animBg="1"/>
      <p:bldP spid="62" grpId="0" animBg="1"/>
      <p:bldP spid="63" grpId="0" animBg="1"/>
      <p:bldP spid="63" grpId="1" animBg="1"/>
      <p:bldP spid="64" grpId="0" animBg="1"/>
      <p:bldP spid="65" grpId="0" animBg="1"/>
      <p:bldP spid="65" grpId="1" animBg="1"/>
      <p:bldP spid="66" grpId="0" animBg="1"/>
      <p:bldP spid="67" grpId="0" animBg="1"/>
      <p:bldP spid="67" grpId="1" animBg="1"/>
      <p:bldP spid="68" grpId="0" animBg="1"/>
      <p:bldP spid="6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 smtClean="0"/>
              <a:t>V) Negative Integers</a:t>
            </a:r>
            <a:endParaRPr lang="en-CA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93675" y="1397000"/>
          <a:ext cx="18065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2" name="Equation" r:id="rId4" imgW="660113" imgH="253890" progId="Equation.DSMT4">
                  <p:embed/>
                </p:oleObj>
              </mc:Choice>
              <mc:Fallback>
                <p:oleObj name="Equation" r:id="rId4" imgW="660113" imgH="25389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1397000"/>
                        <a:ext cx="180657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60338" y="3965575"/>
          <a:ext cx="19113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3" name="Equation" r:id="rId6" imgW="698197" imgH="253890" progId="Equation.DSMT4">
                  <p:embed/>
                </p:oleObj>
              </mc:Choice>
              <mc:Fallback>
                <p:oleObj name="Equation" r:id="rId6" imgW="698197" imgH="25389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8" y="3965575"/>
                        <a:ext cx="191135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TextBox 7"/>
          <p:cNvSpPr txBox="1">
            <a:spLocks noChangeArrowheads="1"/>
          </p:cNvSpPr>
          <p:nvPr/>
        </p:nvSpPr>
        <p:spPr bwMode="auto">
          <a:xfrm>
            <a:off x="2152650" y="862013"/>
            <a:ext cx="2117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Counting Chips:</a:t>
            </a:r>
          </a:p>
        </p:txBody>
      </p:sp>
      <p:sp>
        <p:nvSpPr>
          <p:cNvPr id="7178" name="TextBox 8"/>
          <p:cNvSpPr txBox="1">
            <a:spLocks noChangeArrowheads="1"/>
          </p:cNvSpPr>
          <p:nvPr/>
        </p:nvSpPr>
        <p:spPr bwMode="auto">
          <a:xfrm>
            <a:off x="7032625" y="874713"/>
            <a:ext cx="1620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Description:</a:t>
            </a:r>
          </a:p>
        </p:txBody>
      </p:sp>
      <p:sp>
        <p:nvSpPr>
          <p:cNvPr id="7179" name="TextBox 9"/>
          <p:cNvSpPr txBox="1">
            <a:spLocks noChangeArrowheads="1"/>
          </p:cNvSpPr>
          <p:nvPr/>
        </p:nvSpPr>
        <p:spPr bwMode="auto">
          <a:xfrm>
            <a:off x="4521200" y="874713"/>
            <a:ext cx="1631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Total Points</a:t>
            </a:r>
          </a:p>
        </p:txBody>
      </p:sp>
      <p:sp>
        <p:nvSpPr>
          <p:cNvPr id="11" name="Oval 10"/>
          <p:cNvSpPr/>
          <p:nvPr/>
        </p:nvSpPr>
        <p:spPr>
          <a:xfrm>
            <a:off x="2363788" y="1443038"/>
            <a:ext cx="288925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Rounded Rectangle 13"/>
          <p:cNvSpPr/>
          <p:nvPr/>
        </p:nvSpPr>
        <p:spPr>
          <a:xfrm>
            <a:off x="2295525" y="1330325"/>
            <a:ext cx="407988" cy="500063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82" name="TextBox 15"/>
          <p:cNvSpPr txBox="1">
            <a:spLocks noChangeArrowheads="1"/>
          </p:cNvSpPr>
          <p:nvPr/>
        </p:nvSpPr>
        <p:spPr bwMode="auto">
          <a:xfrm>
            <a:off x="6399213" y="1206500"/>
            <a:ext cx="2693987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four groups of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Negative 1 chips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518025" y="1303338"/>
          <a:ext cx="167163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4" name="Equation" r:id="rId8" imgW="609336" imgH="203112" progId="Equation.DSMT4">
                  <p:embed/>
                </p:oleObj>
              </mc:Choice>
              <mc:Fallback>
                <p:oleObj name="Equation" r:id="rId8" imgW="609336" imgH="20311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8025" y="1303338"/>
                        <a:ext cx="1671638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Oval 17"/>
          <p:cNvSpPr/>
          <p:nvPr/>
        </p:nvSpPr>
        <p:spPr>
          <a:xfrm>
            <a:off x="2813050" y="1447800"/>
            <a:ext cx="287338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Rounded Rectangle 18"/>
          <p:cNvSpPr/>
          <p:nvPr/>
        </p:nvSpPr>
        <p:spPr>
          <a:xfrm>
            <a:off x="2743200" y="1335088"/>
            <a:ext cx="407988" cy="500062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3260725" y="1452563"/>
            <a:ext cx="288925" cy="2873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ounded Rectangle 20"/>
          <p:cNvSpPr/>
          <p:nvPr/>
        </p:nvSpPr>
        <p:spPr>
          <a:xfrm>
            <a:off x="3192463" y="1338263"/>
            <a:ext cx="406400" cy="500062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Oval 21"/>
          <p:cNvSpPr/>
          <p:nvPr/>
        </p:nvSpPr>
        <p:spPr>
          <a:xfrm>
            <a:off x="3708400" y="1457325"/>
            <a:ext cx="288925" cy="2873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ounded Rectangle 22"/>
          <p:cNvSpPr/>
          <p:nvPr/>
        </p:nvSpPr>
        <p:spPr>
          <a:xfrm>
            <a:off x="3640138" y="1343025"/>
            <a:ext cx="407987" cy="500063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89" name="TextBox 23"/>
          <p:cNvSpPr txBox="1">
            <a:spLocks noChangeArrowheads="1"/>
          </p:cNvSpPr>
          <p:nvPr/>
        </p:nvSpPr>
        <p:spPr bwMode="auto">
          <a:xfrm>
            <a:off x="6542088" y="2108200"/>
            <a:ext cx="22653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Remove 1 group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4 positive chips</a:t>
            </a:r>
          </a:p>
        </p:txBody>
      </p:sp>
      <p:sp>
        <p:nvSpPr>
          <p:cNvPr id="7190" name="TextBox 24"/>
          <p:cNvSpPr txBox="1">
            <a:spLocks noChangeArrowheads="1"/>
          </p:cNvSpPr>
          <p:nvPr/>
        </p:nvSpPr>
        <p:spPr bwMode="auto">
          <a:xfrm>
            <a:off x="592138" y="2312988"/>
            <a:ext cx="15827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First put in</a:t>
            </a:r>
            <a:br>
              <a:rPr lang="en-CA" b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4 zero pairs</a:t>
            </a:r>
          </a:p>
        </p:txBody>
      </p:sp>
      <p:sp>
        <p:nvSpPr>
          <p:cNvPr id="28" name="Oval 27"/>
          <p:cNvSpPr/>
          <p:nvPr/>
        </p:nvSpPr>
        <p:spPr>
          <a:xfrm>
            <a:off x="2322513" y="2174875"/>
            <a:ext cx="358775" cy="3587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Oval 28"/>
          <p:cNvSpPr/>
          <p:nvPr/>
        </p:nvSpPr>
        <p:spPr>
          <a:xfrm>
            <a:off x="2322513" y="2605088"/>
            <a:ext cx="358775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0" name="Oval 29"/>
          <p:cNvSpPr/>
          <p:nvPr/>
        </p:nvSpPr>
        <p:spPr>
          <a:xfrm>
            <a:off x="2770188" y="2178050"/>
            <a:ext cx="360362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Oval 30"/>
          <p:cNvSpPr/>
          <p:nvPr/>
        </p:nvSpPr>
        <p:spPr>
          <a:xfrm>
            <a:off x="2770188" y="2609850"/>
            <a:ext cx="360362" cy="3603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2" name="Oval 31"/>
          <p:cNvSpPr/>
          <p:nvPr/>
        </p:nvSpPr>
        <p:spPr>
          <a:xfrm>
            <a:off x="3217863" y="2182813"/>
            <a:ext cx="360362" cy="36036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Oval 32"/>
          <p:cNvSpPr/>
          <p:nvPr/>
        </p:nvSpPr>
        <p:spPr>
          <a:xfrm>
            <a:off x="3217863" y="2614613"/>
            <a:ext cx="360362" cy="3603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4" name="Oval 33"/>
          <p:cNvSpPr/>
          <p:nvPr/>
        </p:nvSpPr>
        <p:spPr>
          <a:xfrm>
            <a:off x="3667125" y="2187575"/>
            <a:ext cx="360363" cy="3603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Oval 34"/>
          <p:cNvSpPr/>
          <p:nvPr/>
        </p:nvSpPr>
        <p:spPr>
          <a:xfrm>
            <a:off x="3667125" y="2619375"/>
            <a:ext cx="360363" cy="3603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7199" name="TextBox 35"/>
          <p:cNvSpPr txBox="1">
            <a:spLocks noChangeArrowheads="1"/>
          </p:cNvSpPr>
          <p:nvPr/>
        </p:nvSpPr>
        <p:spPr bwMode="auto">
          <a:xfrm>
            <a:off x="255588" y="3070225"/>
            <a:ext cx="29956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Now take away a group</a:t>
            </a:r>
            <a:br>
              <a:rPr lang="en-CA" b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 of 4 positive chips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2224088" y="2092325"/>
            <a:ext cx="1903412" cy="500063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562475" y="2289175"/>
          <a:ext cx="16716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5" name="Equation" r:id="rId10" imgW="609336" imgH="203112" progId="Equation.DSMT4">
                  <p:embed/>
                </p:oleObj>
              </mc:Choice>
              <mc:Fallback>
                <p:oleObj name="Equation" r:id="rId10" imgW="609336" imgH="203112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289175"/>
                        <a:ext cx="1671638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1" name="TextBox 38"/>
          <p:cNvSpPr txBox="1">
            <a:spLocks noChangeArrowheads="1"/>
          </p:cNvSpPr>
          <p:nvPr/>
        </p:nvSpPr>
        <p:spPr bwMode="auto">
          <a:xfrm>
            <a:off x="2209800" y="3784600"/>
            <a:ext cx="2117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Counting Chips:</a:t>
            </a:r>
          </a:p>
        </p:txBody>
      </p:sp>
      <p:sp>
        <p:nvSpPr>
          <p:cNvPr id="7202" name="TextBox 39"/>
          <p:cNvSpPr txBox="1">
            <a:spLocks noChangeArrowheads="1"/>
          </p:cNvSpPr>
          <p:nvPr/>
        </p:nvSpPr>
        <p:spPr bwMode="auto">
          <a:xfrm>
            <a:off x="7089775" y="3797300"/>
            <a:ext cx="1620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Description:</a:t>
            </a:r>
          </a:p>
        </p:txBody>
      </p:sp>
      <p:sp>
        <p:nvSpPr>
          <p:cNvPr id="7203" name="TextBox 40"/>
          <p:cNvSpPr txBox="1">
            <a:spLocks noChangeArrowheads="1"/>
          </p:cNvSpPr>
          <p:nvPr/>
        </p:nvSpPr>
        <p:spPr bwMode="auto">
          <a:xfrm>
            <a:off x="4578350" y="3797300"/>
            <a:ext cx="1631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Total Points</a:t>
            </a:r>
          </a:p>
        </p:txBody>
      </p:sp>
      <p:sp>
        <p:nvSpPr>
          <p:cNvPr id="42" name="Oval 41"/>
          <p:cNvSpPr/>
          <p:nvPr/>
        </p:nvSpPr>
        <p:spPr>
          <a:xfrm>
            <a:off x="2219325" y="4338638"/>
            <a:ext cx="287338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Rounded Rectangle 42"/>
          <p:cNvSpPr/>
          <p:nvPr/>
        </p:nvSpPr>
        <p:spPr>
          <a:xfrm>
            <a:off x="2163763" y="4252913"/>
            <a:ext cx="407987" cy="7889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06" name="TextBox 43"/>
          <p:cNvSpPr txBox="1">
            <a:spLocks noChangeArrowheads="1"/>
          </p:cNvSpPr>
          <p:nvPr/>
        </p:nvSpPr>
        <p:spPr bwMode="auto">
          <a:xfrm>
            <a:off x="6524625" y="4238625"/>
            <a:ext cx="262572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five groups of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Negative 2 chips</a:t>
            </a: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630738" y="4346575"/>
          <a:ext cx="1881187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6" name="Equation" r:id="rId11" imgW="685800" imgH="203200" progId="Equation.DSMT4">
                  <p:embed/>
                </p:oleObj>
              </mc:Choice>
              <mc:Fallback>
                <p:oleObj name="Equation" r:id="rId11" imgW="685800" imgH="203200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738" y="4346575"/>
                        <a:ext cx="1881187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Oval 51"/>
          <p:cNvSpPr/>
          <p:nvPr/>
        </p:nvSpPr>
        <p:spPr>
          <a:xfrm>
            <a:off x="2224088" y="4679950"/>
            <a:ext cx="287337" cy="2873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594225" y="5481638"/>
          <a:ext cx="188118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67" name="Equation" r:id="rId13" imgW="685800" imgH="203200" progId="Equation.DSMT4">
                  <p:embed/>
                </p:oleObj>
              </mc:Choice>
              <mc:Fallback>
                <p:oleObj name="Equation" r:id="rId13" imgW="685800" imgH="2032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25" y="5481638"/>
                        <a:ext cx="1881188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0" name="TextBox 67"/>
          <p:cNvSpPr txBox="1">
            <a:spLocks noChangeArrowheads="1"/>
          </p:cNvSpPr>
          <p:nvPr/>
        </p:nvSpPr>
        <p:spPr bwMode="auto">
          <a:xfrm>
            <a:off x="6619875" y="5272088"/>
            <a:ext cx="2292350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Remove 2 groups</a:t>
            </a:r>
          </a:p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5 positive chips</a:t>
            </a:r>
          </a:p>
        </p:txBody>
      </p:sp>
      <p:sp>
        <p:nvSpPr>
          <p:cNvPr id="69" name="Oval 68"/>
          <p:cNvSpPr/>
          <p:nvPr/>
        </p:nvSpPr>
        <p:spPr>
          <a:xfrm>
            <a:off x="2863850" y="5311775"/>
            <a:ext cx="180975" cy="1793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Oval 69"/>
          <p:cNvSpPr/>
          <p:nvPr/>
        </p:nvSpPr>
        <p:spPr>
          <a:xfrm>
            <a:off x="2863850" y="5541963"/>
            <a:ext cx="180975" cy="1793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7223" name="TextBox 70"/>
          <p:cNvSpPr txBox="1">
            <a:spLocks noChangeArrowheads="1"/>
          </p:cNvSpPr>
          <p:nvPr/>
        </p:nvSpPr>
        <p:spPr bwMode="auto">
          <a:xfrm>
            <a:off x="874713" y="5208588"/>
            <a:ext cx="13827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Put in 10 </a:t>
            </a:r>
            <a:br>
              <a:rPr lang="en-CA" b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zero pairs</a:t>
            </a:r>
          </a:p>
        </p:txBody>
      </p:sp>
      <p:sp>
        <p:nvSpPr>
          <p:cNvPr id="72" name="Oval 71"/>
          <p:cNvSpPr/>
          <p:nvPr/>
        </p:nvSpPr>
        <p:spPr>
          <a:xfrm>
            <a:off x="3111500" y="5316538"/>
            <a:ext cx="179388" cy="1793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3" name="Oval 72"/>
          <p:cNvSpPr/>
          <p:nvPr/>
        </p:nvSpPr>
        <p:spPr>
          <a:xfrm>
            <a:off x="3111500" y="5546725"/>
            <a:ext cx="179388" cy="1793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74" name="Oval 73"/>
          <p:cNvSpPr/>
          <p:nvPr/>
        </p:nvSpPr>
        <p:spPr>
          <a:xfrm>
            <a:off x="3357563" y="5321300"/>
            <a:ext cx="179387" cy="1793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Oval 74"/>
          <p:cNvSpPr/>
          <p:nvPr/>
        </p:nvSpPr>
        <p:spPr>
          <a:xfrm>
            <a:off x="3357563" y="5549900"/>
            <a:ext cx="179387" cy="1809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76" name="Oval 75"/>
          <p:cNvSpPr/>
          <p:nvPr/>
        </p:nvSpPr>
        <p:spPr>
          <a:xfrm>
            <a:off x="3603625" y="5326063"/>
            <a:ext cx="180975" cy="1793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7" name="Oval 76"/>
          <p:cNvSpPr/>
          <p:nvPr/>
        </p:nvSpPr>
        <p:spPr>
          <a:xfrm>
            <a:off x="3603625" y="5554663"/>
            <a:ext cx="180975" cy="1809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78" name="Oval 77"/>
          <p:cNvSpPr/>
          <p:nvPr/>
        </p:nvSpPr>
        <p:spPr>
          <a:xfrm>
            <a:off x="3851275" y="5329238"/>
            <a:ext cx="179388" cy="1809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9" name="Oval 78"/>
          <p:cNvSpPr/>
          <p:nvPr/>
        </p:nvSpPr>
        <p:spPr>
          <a:xfrm>
            <a:off x="3851275" y="5559425"/>
            <a:ext cx="179388" cy="1793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80" name="Oval 79"/>
          <p:cNvSpPr/>
          <p:nvPr/>
        </p:nvSpPr>
        <p:spPr>
          <a:xfrm>
            <a:off x="2882900" y="5935663"/>
            <a:ext cx="179388" cy="1793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Oval 80"/>
          <p:cNvSpPr/>
          <p:nvPr/>
        </p:nvSpPr>
        <p:spPr>
          <a:xfrm>
            <a:off x="2882900" y="6164263"/>
            <a:ext cx="179388" cy="1809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82" name="Oval 81"/>
          <p:cNvSpPr/>
          <p:nvPr/>
        </p:nvSpPr>
        <p:spPr>
          <a:xfrm>
            <a:off x="3128963" y="5938838"/>
            <a:ext cx="179387" cy="1809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Oval 82"/>
          <p:cNvSpPr/>
          <p:nvPr/>
        </p:nvSpPr>
        <p:spPr>
          <a:xfrm>
            <a:off x="3128963" y="6169025"/>
            <a:ext cx="179387" cy="1793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84" name="Oval 83"/>
          <p:cNvSpPr/>
          <p:nvPr/>
        </p:nvSpPr>
        <p:spPr>
          <a:xfrm>
            <a:off x="3375025" y="5943600"/>
            <a:ext cx="180975" cy="18097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5" name="Oval 84"/>
          <p:cNvSpPr/>
          <p:nvPr/>
        </p:nvSpPr>
        <p:spPr>
          <a:xfrm>
            <a:off x="3375025" y="6173788"/>
            <a:ext cx="180975" cy="1793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86" name="Oval 85"/>
          <p:cNvSpPr/>
          <p:nvPr/>
        </p:nvSpPr>
        <p:spPr>
          <a:xfrm>
            <a:off x="3622675" y="5948363"/>
            <a:ext cx="179388" cy="1793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7" name="Oval 86"/>
          <p:cNvSpPr/>
          <p:nvPr/>
        </p:nvSpPr>
        <p:spPr>
          <a:xfrm>
            <a:off x="3622675" y="6178550"/>
            <a:ext cx="179388" cy="1793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88" name="Oval 87"/>
          <p:cNvSpPr/>
          <p:nvPr/>
        </p:nvSpPr>
        <p:spPr>
          <a:xfrm>
            <a:off x="3868738" y="5953125"/>
            <a:ext cx="179387" cy="1793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9" name="Oval 88"/>
          <p:cNvSpPr/>
          <p:nvPr/>
        </p:nvSpPr>
        <p:spPr>
          <a:xfrm>
            <a:off x="3868738" y="6183313"/>
            <a:ext cx="179387" cy="1793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7242" name="TextBox 89"/>
          <p:cNvSpPr txBox="1">
            <a:spLocks noChangeArrowheads="1"/>
          </p:cNvSpPr>
          <p:nvPr/>
        </p:nvSpPr>
        <p:spPr bwMode="auto">
          <a:xfrm>
            <a:off x="287338" y="5830888"/>
            <a:ext cx="25685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Take away 2 groups</a:t>
            </a:r>
            <a:br>
              <a:rPr lang="en-CA" b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 of 5 positive chips</a:t>
            </a:r>
          </a:p>
        </p:txBody>
      </p:sp>
      <p:sp>
        <p:nvSpPr>
          <p:cNvPr id="90" name="Arc 89"/>
          <p:cNvSpPr/>
          <p:nvPr/>
        </p:nvSpPr>
        <p:spPr>
          <a:xfrm>
            <a:off x="1911350" y="1965325"/>
            <a:ext cx="627063" cy="60007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1" name="Arc 90"/>
          <p:cNvSpPr/>
          <p:nvPr/>
        </p:nvSpPr>
        <p:spPr>
          <a:xfrm>
            <a:off x="2349500" y="1954213"/>
            <a:ext cx="628650" cy="60007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2" name="Arc 91"/>
          <p:cNvSpPr/>
          <p:nvPr/>
        </p:nvSpPr>
        <p:spPr>
          <a:xfrm>
            <a:off x="2816225" y="1955800"/>
            <a:ext cx="627063" cy="601663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3" name="Arc 92"/>
          <p:cNvSpPr/>
          <p:nvPr/>
        </p:nvSpPr>
        <p:spPr>
          <a:xfrm>
            <a:off x="3241675" y="1958975"/>
            <a:ext cx="627063" cy="60007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4" name="Rectangle 93"/>
          <p:cNvSpPr/>
          <p:nvPr/>
        </p:nvSpPr>
        <p:spPr>
          <a:xfrm>
            <a:off x="2173288" y="1960563"/>
            <a:ext cx="1992312" cy="62865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5" name="Oval 94"/>
          <p:cNvSpPr/>
          <p:nvPr/>
        </p:nvSpPr>
        <p:spPr>
          <a:xfrm>
            <a:off x="2698750" y="4327525"/>
            <a:ext cx="287338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6" name="Rounded Rectangle 95"/>
          <p:cNvSpPr/>
          <p:nvPr/>
        </p:nvSpPr>
        <p:spPr>
          <a:xfrm>
            <a:off x="2643188" y="4241800"/>
            <a:ext cx="407987" cy="788988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7" name="Oval 96"/>
          <p:cNvSpPr/>
          <p:nvPr/>
        </p:nvSpPr>
        <p:spPr>
          <a:xfrm>
            <a:off x="2703513" y="4668838"/>
            <a:ext cx="287337" cy="2873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8" name="Oval 97"/>
          <p:cNvSpPr/>
          <p:nvPr/>
        </p:nvSpPr>
        <p:spPr>
          <a:xfrm>
            <a:off x="3179763" y="4329113"/>
            <a:ext cx="287337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9" name="Rounded Rectangle 98"/>
          <p:cNvSpPr/>
          <p:nvPr/>
        </p:nvSpPr>
        <p:spPr>
          <a:xfrm>
            <a:off x="3124200" y="4243388"/>
            <a:ext cx="407988" cy="7889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0" name="Oval 99"/>
          <p:cNvSpPr/>
          <p:nvPr/>
        </p:nvSpPr>
        <p:spPr>
          <a:xfrm>
            <a:off x="3184525" y="4670425"/>
            <a:ext cx="287338" cy="2873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1" name="Oval 100"/>
          <p:cNvSpPr/>
          <p:nvPr/>
        </p:nvSpPr>
        <p:spPr>
          <a:xfrm>
            <a:off x="3659188" y="4332288"/>
            <a:ext cx="287337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2" name="Rounded Rectangle 101"/>
          <p:cNvSpPr/>
          <p:nvPr/>
        </p:nvSpPr>
        <p:spPr>
          <a:xfrm>
            <a:off x="3603625" y="4246563"/>
            <a:ext cx="407988" cy="788987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3" name="Oval 102"/>
          <p:cNvSpPr/>
          <p:nvPr/>
        </p:nvSpPr>
        <p:spPr>
          <a:xfrm>
            <a:off x="3663950" y="4673600"/>
            <a:ext cx="287338" cy="2873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4" name="Oval 103"/>
          <p:cNvSpPr/>
          <p:nvPr/>
        </p:nvSpPr>
        <p:spPr>
          <a:xfrm>
            <a:off x="4138613" y="4333875"/>
            <a:ext cx="287337" cy="28892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5" name="Rounded Rectangle 104"/>
          <p:cNvSpPr/>
          <p:nvPr/>
        </p:nvSpPr>
        <p:spPr>
          <a:xfrm>
            <a:off x="4083050" y="4248150"/>
            <a:ext cx="407988" cy="788988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6" name="Oval 105"/>
          <p:cNvSpPr/>
          <p:nvPr/>
        </p:nvSpPr>
        <p:spPr>
          <a:xfrm>
            <a:off x="4143375" y="4675188"/>
            <a:ext cx="287338" cy="2873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7" name="Rounded Rectangle 106"/>
          <p:cNvSpPr/>
          <p:nvPr/>
        </p:nvSpPr>
        <p:spPr>
          <a:xfrm>
            <a:off x="2743200" y="5267325"/>
            <a:ext cx="1377950" cy="246063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8" name="Rounded Rectangle 107"/>
          <p:cNvSpPr/>
          <p:nvPr/>
        </p:nvSpPr>
        <p:spPr>
          <a:xfrm>
            <a:off x="2767013" y="5905500"/>
            <a:ext cx="1379537" cy="246063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9" name="Arc 108"/>
          <p:cNvSpPr/>
          <p:nvPr/>
        </p:nvSpPr>
        <p:spPr>
          <a:xfrm>
            <a:off x="2470150" y="5130800"/>
            <a:ext cx="493713" cy="37147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0" name="Arc 109"/>
          <p:cNvSpPr/>
          <p:nvPr/>
        </p:nvSpPr>
        <p:spPr>
          <a:xfrm>
            <a:off x="2690813" y="5133975"/>
            <a:ext cx="493712" cy="369888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1" name="Arc 110"/>
          <p:cNvSpPr/>
          <p:nvPr/>
        </p:nvSpPr>
        <p:spPr>
          <a:xfrm>
            <a:off x="2952750" y="5149850"/>
            <a:ext cx="493713" cy="369888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2" name="Arc 111"/>
          <p:cNvSpPr/>
          <p:nvPr/>
        </p:nvSpPr>
        <p:spPr>
          <a:xfrm>
            <a:off x="3214688" y="5165725"/>
            <a:ext cx="493712" cy="37147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3" name="Arc 112"/>
          <p:cNvSpPr/>
          <p:nvPr/>
        </p:nvSpPr>
        <p:spPr>
          <a:xfrm>
            <a:off x="3475038" y="5167313"/>
            <a:ext cx="493712" cy="37147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0" name="Arc 119"/>
          <p:cNvSpPr/>
          <p:nvPr/>
        </p:nvSpPr>
        <p:spPr>
          <a:xfrm>
            <a:off x="2486025" y="5775325"/>
            <a:ext cx="493713" cy="37147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1" name="Arc 120"/>
          <p:cNvSpPr/>
          <p:nvPr/>
        </p:nvSpPr>
        <p:spPr>
          <a:xfrm>
            <a:off x="2706688" y="5776913"/>
            <a:ext cx="493712" cy="37147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2" name="Arc 121"/>
          <p:cNvSpPr/>
          <p:nvPr/>
        </p:nvSpPr>
        <p:spPr>
          <a:xfrm>
            <a:off x="2968625" y="5792788"/>
            <a:ext cx="493713" cy="37147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3" name="Arc 122"/>
          <p:cNvSpPr/>
          <p:nvPr/>
        </p:nvSpPr>
        <p:spPr>
          <a:xfrm>
            <a:off x="3230563" y="5808663"/>
            <a:ext cx="493712" cy="37147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4" name="Arc 123"/>
          <p:cNvSpPr/>
          <p:nvPr/>
        </p:nvSpPr>
        <p:spPr>
          <a:xfrm>
            <a:off x="3490913" y="5811838"/>
            <a:ext cx="493712" cy="369887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5" name="Rectangle 124"/>
          <p:cNvSpPr/>
          <p:nvPr/>
        </p:nvSpPr>
        <p:spPr>
          <a:xfrm>
            <a:off x="2717800" y="5049838"/>
            <a:ext cx="1403350" cy="477837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6" name="Rectangle 125"/>
          <p:cNvSpPr/>
          <p:nvPr/>
        </p:nvSpPr>
        <p:spPr>
          <a:xfrm>
            <a:off x="2760663" y="5773738"/>
            <a:ext cx="1404937" cy="38100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14" name="Straight Connector 113"/>
          <p:cNvCxnSpPr/>
          <p:nvPr/>
        </p:nvCxnSpPr>
        <p:spPr>
          <a:xfrm>
            <a:off x="1924050" y="1938338"/>
            <a:ext cx="7000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1885950" y="5092700"/>
            <a:ext cx="7000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64" name="TextBox 115">
            <a:hlinkClick r:id="rId14"/>
          </p:cNvPr>
          <p:cNvSpPr txBox="1">
            <a:spLocks noChangeArrowheads="1"/>
          </p:cNvSpPr>
          <p:nvPr/>
        </p:nvSpPr>
        <p:spPr bwMode="auto">
          <a:xfrm>
            <a:off x="7493000" y="6362700"/>
            <a:ext cx="1449388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7265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5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 nodeType="clickPar">
                      <p:stCondLst>
                        <p:cond delay="indefinite"/>
                      </p:stCondLst>
                      <p:childTnLst>
                        <p:par>
                          <p:cTn id="2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8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 nodeType="clickPar">
                      <p:stCondLst>
                        <p:cond delay="indefinite"/>
                      </p:stCondLst>
                      <p:childTnLst>
                        <p:par>
                          <p:cTn id="3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 nodeType="clickPar">
                      <p:stCondLst>
                        <p:cond delay="indefinite"/>
                      </p:stCondLst>
                      <p:childTnLst>
                        <p:par>
                          <p:cTn id="3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 nodeType="clickPar">
                      <p:stCondLst>
                        <p:cond delay="indefinite"/>
                      </p:stCondLst>
                      <p:childTnLst>
                        <p:par>
                          <p:cTn id="3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 nodeType="clickPar">
                      <p:stCondLst>
                        <p:cond delay="indefinite"/>
                      </p:stCondLst>
                      <p:childTnLst>
                        <p:par>
                          <p:cTn id="3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 nodeType="clickPar">
                      <p:stCondLst>
                        <p:cond delay="indefinite"/>
                      </p:stCondLst>
                      <p:childTnLst>
                        <p:par>
                          <p:cTn id="3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 nodeType="clickPar">
                      <p:stCondLst>
                        <p:cond delay="indefinite"/>
                      </p:stCondLst>
                      <p:childTnLst>
                        <p:par>
                          <p:cTn id="3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 nodeType="clickPar">
                      <p:stCondLst>
                        <p:cond delay="indefinite"/>
                      </p:stCondLst>
                      <p:childTnLst>
                        <p:par>
                          <p:cTn id="3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7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1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 nodeType="clickPar">
                      <p:stCondLst>
                        <p:cond delay="indefinite"/>
                      </p:stCondLst>
                      <p:childTnLst>
                        <p:par>
                          <p:cTn id="4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7182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7189" grpId="0"/>
      <p:bldP spid="7190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7199" grpId="0"/>
      <p:bldP spid="37" grpId="0" animBg="1"/>
      <p:bldP spid="42" grpId="0" animBg="1"/>
      <p:bldP spid="43" grpId="0" animBg="1"/>
      <p:bldP spid="7206" grpId="0" animBg="1"/>
      <p:bldP spid="52" grpId="0" animBg="1"/>
      <p:bldP spid="7220" grpId="0" animBg="1"/>
      <p:bldP spid="69" grpId="0" animBg="1"/>
      <p:bldP spid="70" grpId="0" animBg="1"/>
      <p:bldP spid="7223" grpId="0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7242" grpId="0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25" grpId="0" animBg="1"/>
      <p:bldP spid="1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75625" cy="8556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 smtClean="0"/>
              <a:t>Practice: Represent each expression symbolically using counting chips</a:t>
            </a:r>
            <a:endParaRPr lang="en-CA" sz="2400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93675" y="1719263"/>
          <a:ext cx="18065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4" name="Equation" r:id="rId4" imgW="660113" imgH="253890" progId="Equation.DSMT4">
                  <p:embed/>
                </p:oleObj>
              </mc:Choice>
              <mc:Fallback>
                <p:oleObj name="Equation" r:id="rId4" imgW="660113" imgH="25389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1719263"/>
                        <a:ext cx="180657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42875" y="4287838"/>
          <a:ext cx="19462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5" name="Equation" r:id="rId6" imgW="710891" imgH="253890" progId="Equation.DSMT4">
                  <p:embed/>
                </p:oleObj>
              </mc:Choice>
              <mc:Fallback>
                <p:oleObj name="Equation" r:id="rId6" imgW="710891" imgH="25389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" y="4287838"/>
                        <a:ext cx="194627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Box 5"/>
          <p:cNvSpPr txBox="1">
            <a:spLocks noChangeArrowheads="1"/>
          </p:cNvSpPr>
          <p:nvPr/>
        </p:nvSpPr>
        <p:spPr bwMode="auto">
          <a:xfrm>
            <a:off x="2152650" y="1131888"/>
            <a:ext cx="2117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Counting Chips:</a:t>
            </a:r>
          </a:p>
        </p:txBody>
      </p:sp>
      <p:sp>
        <p:nvSpPr>
          <p:cNvPr id="8202" name="TextBox 6"/>
          <p:cNvSpPr txBox="1">
            <a:spLocks noChangeArrowheads="1"/>
          </p:cNvSpPr>
          <p:nvPr/>
        </p:nvSpPr>
        <p:spPr bwMode="auto">
          <a:xfrm>
            <a:off x="7032625" y="1143000"/>
            <a:ext cx="1620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Description:</a:t>
            </a:r>
          </a:p>
        </p:txBody>
      </p:sp>
      <p:sp>
        <p:nvSpPr>
          <p:cNvPr id="8203" name="TextBox 7"/>
          <p:cNvSpPr txBox="1">
            <a:spLocks noChangeArrowheads="1"/>
          </p:cNvSpPr>
          <p:nvPr/>
        </p:nvSpPr>
        <p:spPr bwMode="auto">
          <a:xfrm>
            <a:off x="4521200" y="1143000"/>
            <a:ext cx="1631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Total Points</a:t>
            </a:r>
          </a:p>
        </p:txBody>
      </p:sp>
      <p:sp>
        <p:nvSpPr>
          <p:cNvPr id="8204" name="TextBox 8"/>
          <p:cNvSpPr txBox="1">
            <a:spLocks noChangeArrowheads="1"/>
          </p:cNvSpPr>
          <p:nvPr/>
        </p:nvSpPr>
        <p:spPr bwMode="auto">
          <a:xfrm>
            <a:off x="2198688" y="3609975"/>
            <a:ext cx="2117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Counting Chips:</a:t>
            </a:r>
          </a:p>
        </p:txBody>
      </p:sp>
      <p:sp>
        <p:nvSpPr>
          <p:cNvPr id="8205" name="TextBox 9"/>
          <p:cNvSpPr txBox="1">
            <a:spLocks noChangeArrowheads="1"/>
          </p:cNvSpPr>
          <p:nvPr/>
        </p:nvSpPr>
        <p:spPr bwMode="auto">
          <a:xfrm>
            <a:off x="7078663" y="3622675"/>
            <a:ext cx="16208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Description:</a:t>
            </a:r>
          </a:p>
        </p:txBody>
      </p:sp>
      <p:sp>
        <p:nvSpPr>
          <p:cNvPr id="8206" name="TextBox 10"/>
          <p:cNvSpPr txBox="1">
            <a:spLocks noChangeArrowheads="1"/>
          </p:cNvSpPr>
          <p:nvPr/>
        </p:nvSpPr>
        <p:spPr bwMode="auto">
          <a:xfrm>
            <a:off x="4565650" y="3622675"/>
            <a:ext cx="1633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Total Points</a:t>
            </a:r>
          </a:p>
        </p:txBody>
      </p:sp>
      <p:sp>
        <p:nvSpPr>
          <p:cNvPr id="11" name="TextBox 15"/>
          <p:cNvSpPr txBox="1">
            <a:spLocks noChangeArrowheads="1"/>
          </p:cNvSpPr>
          <p:nvPr/>
        </p:nvSpPr>
        <p:spPr bwMode="auto">
          <a:xfrm>
            <a:off x="6289675" y="1466850"/>
            <a:ext cx="2840038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seven groups of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Negative 3 chips</a:t>
            </a:r>
          </a:p>
        </p:txBody>
      </p:sp>
      <p:sp>
        <p:nvSpPr>
          <p:cNvPr id="12" name="Oval 11"/>
          <p:cNvSpPr/>
          <p:nvPr/>
        </p:nvSpPr>
        <p:spPr>
          <a:xfrm>
            <a:off x="2095500" y="1530350"/>
            <a:ext cx="185738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Oval 15"/>
          <p:cNvSpPr/>
          <p:nvPr/>
        </p:nvSpPr>
        <p:spPr>
          <a:xfrm>
            <a:off x="2106613" y="1766888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Oval 16"/>
          <p:cNvSpPr/>
          <p:nvPr/>
        </p:nvSpPr>
        <p:spPr>
          <a:xfrm>
            <a:off x="2103438" y="2025650"/>
            <a:ext cx="185737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Rounded Rectangle 17"/>
          <p:cNvSpPr/>
          <p:nvPr/>
        </p:nvSpPr>
        <p:spPr>
          <a:xfrm>
            <a:off x="2030413" y="1465263"/>
            <a:ext cx="330200" cy="838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498725" y="1541463"/>
            <a:ext cx="184150" cy="1825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2508250" y="1776413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Oval 20"/>
          <p:cNvSpPr/>
          <p:nvPr/>
        </p:nvSpPr>
        <p:spPr>
          <a:xfrm>
            <a:off x="2505075" y="2035175"/>
            <a:ext cx="185738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ounded Rectangle 21"/>
          <p:cNvSpPr/>
          <p:nvPr/>
        </p:nvSpPr>
        <p:spPr>
          <a:xfrm>
            <a:off x="2432050" y="1476375"/>
            <a:ext cx="330200" cy="836613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2887663" y="1550988"/>
            <a:ext cx="185737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2897188" y="1785938"/>
            <a:ext cx="185737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Oval 24"/>
          <p:cNvSpPr/>
          <p:nvPr/>
        </p:nvSpPr>
        <p:spPr>
          <a:xfrm>
            <a:off x="2895600" y="2044700"/>
            <a:ext cx="185738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Rounded Rectangle 25"/>
          <p:cNvSpPr/>
          <p:nvPr/>
        </p:nvSpPr>
        <p:spPr>
          <a:xfrm>
            <a:off x="2820988" y="1485900"/>
            <a:ext cx="331787" cy="838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3278188" y="1549400"/>
            <a:ext cx="184150" cy="18256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" name="Oval 27"/>
          <p:cNvSpPr/>
          <p:nvPr/>
        </p:nvSpPr>
        <p:spPr>
          <a:xfrm>
            <a:off x="3287713" y="1784350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Oval 28"/>
          <p:cNvSpPr/>
          <p:nvPr/>
        </p:nvSpPr>
        <p:spPr>
          <a:xfrm>
            <a:off x="3286125" y="2043113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Rounded Rectangle 29"/>
          <p:cNvSpPr/>
          <p:nvPr/>
        </p:nvSpPr>
        <p:spPr>
          <a:xfrm>
            <a:off x="3211513" y="1484313"/>
            <a:ext cx="331787" cy="836612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Oval 30"/>
          <p:cNvSpPr/>
          <p:nvPr/>
        </p:nvSpPr>
        <p:spPr>
          <a:xfrm>
            <a:off x="3667125" y="1546225"/>
            <a:ext cx="185738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Oval 31"/>
          <p:cNvSpPr/>
          <p:nvPr/>
        </p:nvSpPr>
        <p:spPr>
          <a:xfrm>
            <a:off x="3678238" y="1782763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Oval 32"/>
          <p:cNvSpPr/>
          <p:nvPr/>
        </p:nvSpPr>
        <p:spPr>
          <a:xfrm>
            <a:off x="3675063" y="2017713"/>
            <a:ext cx="185737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Rounded Rectangle 33"/>
          <p:cNvSpPr/>
          <p:nvPr/>
        </p:nvSpPr>
        <p:spPr>
          <a:xfrm>
            <a:off x="3600450" y="1481138"/>
            <a:ext cx="331788" cy="838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Oval 34"/>
          <p:cNvSpPr/>
          <p:nvPr/>
        </p:nvSpPr>
        <p:spPr>
          <a:xfrm>
            <a:off x="4057650" y="1544638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Oval 35"/>
          <p:cNvSpPr/>
          <p:nvPr/>
        </p:nvSpPr>
        <p:spPr>
          <a:xfrm>
            <a:off x="4067175" y="1779588"/>
            <a:ext cx="185738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Oval 36"/>
          <p:cNvSpPr/>
          <p:nvPr/>
        </p:nvSpPr>
        <p:spPr>
          <a:xfrm>
            <a:off x="4065588" y="2016125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Rounded Rectangle 37"/>
          <p:cNvSpPr/>
          <p:nvPr/>
        </p:nvSpPr>
        <p:spPr>
          <a:xfrm>
            <a:off x="3990975" y="1479550"/>
            <a:ext cx="331788" cy="838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Oval 38"/>
          <p:cNvSpPr/>
          <p:nvPr/>
        </p:nvSpPr>
        <p:spPr>
          <a:xfrm>
            <a:off x="4448175" y="1543050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Oval 39"/>
          <p:cNvSpPr/>
          <p:nvPr/>
        </p:nvSpPr>
        <p:spPr>
          <a:xfrm>
            <a:off x="4457700" y="1778000"/>
            <a:ext cx="184150" cy="1841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Oval 40"/>
          <p:cNvSpPr/>
          <p:nvPr/>
        </p:nvSpPr>
        <p:spPr>
          <a:xfrm>
            <a:off x="4456113" y="2014538"/>
            <a:ext cx="184150" cy="18256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Rounded Rectangle 41"/>
          <p:cNvSpPr/>
          <p:nvPr/>
        </p:nvSpPr>
        <p:spPr>
          <a:xfrm>
            <a:off x="4381500" y="1477963"/>
            <a:ext cx="330200" cy="838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3" name="Object 4"/>
          <p:cNvGraphicFramePr>
            <a:graphicFrameLocks noChangeAspect="1"/>
          </p:cNvGraphicFramePr>
          <p:nvPr/>
        </p:nvGraphicFramePr>
        <p:xfrm>
          <a:off x="4926013" y="1646238"/>
          <a:ext cx="1357312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6" name="Equation" r:id="rId8" imgW="494870" imgH="203024" progId="Equation.DSMT4">
                  <p:embed/>
                </p:oleObj>
              </mc:Choice>
              <mc:Fallback>
                <p:oleObj name="Equation" r:id="rId8" imgW="494870" imgH="203024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6013" y="1646238"/>
                        <a:ext cx="1357312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23"/>
          <p:cNvSpPr txBox="1">
            <a:spLocks noChangeArrowheads="1"/>
          </p:cNvSpPr>
          <p:nvPr/>
        </p:nvSpPr>
        <p:spPr bwMode="auto">
          <a:xfrm>
            <a:off x="6505575" y="2465388"/>
            <a:ext cx="22653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Remove 3 groups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7 positive chips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2054225" y="2389188"/>
            <a:ext cx="70024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24"/>
          <p:cNvSpPr txBox="1">
            <a:spLocks noChangeArrowheads="1"/>
          </p:cNvSpPr>
          <p:nvPr/>
        </p:nvSpPr>
        <p:spPr bwMode="auto">
          <a:xfrm>
            <a:off x="200025" y="2347913"/>
            <a:ext cx="21955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Put in 3 groups </a:t>
            </a:r>
            <a:br>
              <a:rPr lang="en-CA" b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with 7 zero pairs</a:t>
            </a:r>
          </a:p>
        </p:txBody>
      </p:sp>
      <p:sp>
        <p:nvSpPr>
          <p:cNvPr id="47" name="Oval 46"/>
          <p:cNvSpPr/>
          <p:nvPr/>
        </p:nvSpPr>
        <p:spPr>
          <a:xfrm>
            <a:off x="2457450" y="283051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8" name="Oval 47"/>
          <p:cNvSpPr/>
          <p:nvPr/>
        </p:nvSpPr>
        <p:spPr>
          <a:xfrm>
            <a:off x="2462213" y="26495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9" name="Oval 48"/>
          <p:cNvSpPr/>
          <p:nvPr/>
        </p:nvSpPr>
        <p:spPr>
          <a:xfrm>
            <a:off x="2633663" y="28289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Oval 49"/>
          <p:cNvSpPr/>
          <p:nvPr/>
        </p:nvSpPr>
        <p:spPr>
          <a:xfrm>
            <a:off x="2638425" y="26479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Oval 50"/>
          <p:cNvSpPr/>
          <p:nvPr/>
        </p:nvSpPr>
        <p:spPr>
          <a:xfrm>
            <a:off x="2811463" y="28289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Oval 51"/>
          <p:cNvSpPr/>
          <p:nvPr/>
        </p:nvSpPr>
        <p:spPr>
          <a:xfrm>
            <a:off x="2816225" y="26479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3" name="Oval 52"/>
          <p:cNvSpPr/>
          <p:nvPr/>
        </p:nvSpPr>
        <p:spPr>
          <a:xfrm>
            <a:off x="2987675" y="28273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Oval 53"/>
          <p:cNvSpPr/>
          <p:nvPr/>
        </p:nvSpPr>
        <p:spPr>
          <a:xfrm>
            <a:off x="2992438" y="2644775"/>
            <a:ext cx="114300" cy="1158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5" name="Oval 54"/>
          <p:cNvSpPr/>
          <p:nvPr/>
        </p:nvSpPr>
        <p:spPr>
          <a:xfrm>
            <a:off x="3167063" y="2828925"/>
            <a:ext cx="115887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6" name="Oval 55"/>
          <p:cNvSpPr/>
          <p:nvPr/>
        </p:nvSpPr>
        <p:spPr>
          <a:xfrm>
            <a:off x="3171825" y="2647950"/>
            <a:ext cx="115888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7" name="Oval 56"/>
          <p:cNvSpPr/>
          <p:nvPr/>
        </p:nvSpPr>
        <p:spPr>
          <a:xfrm>
            <a:off x="3343275" y="2827338"/>
            <a:ext cx="115888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8" name="Oval 57"/>
          <p:cNvSpPr/>
          <p:nvPr/>
        </p:nvSpPr>
        <p:spPr>
          <a:xfrm>
            <a:off x="3348038" y="2644775"/>
            <a:ext cx="115887" cy="1158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9" name="Oval 58"/>
          <p:cNvSpPr/>
          <p:nvPr/>
        </p:nvSpPr>
        <p:spPr>
          <a:xfrm>
            <a:off x="3521075" y="2827338"/>
            <a:ext cx="115888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0" name="Oval 59"/>
          <p:cNvSpPr/>
          <p:nvPr/>
        </p:nvSpPr>
        <p:spPr>
          <a:xfrm>
            <a:off x="3525838" y="2644775"/>
            <a:ext cx="115887" cy="1158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3" name="Oval 62"/>
          <p:cNvSpPr/>
          <p:nvPr/>
        </p:nvSpPr>
        <p:spPr>
          <a:xfrm>
            <a:off x="2466975" y="3409950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4" name="Oval 63"/>
          <p:cNvSpPr/>
          <p:nvPr/>
        </p:nvSpPr>
        <p:spPr>
          <a:xfrm>
            <a:off x="2471738" y="3241675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Oval 64"/>
          <p:cNvSpPr/>
          <p:nvPr/>
        </p:nvSpPr>
        <p:spPr>
          <a:xfrm>
            <a:off x="2643188" y="34083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Oval 65"/>
          <p:cNvSpPr/>
          <p:nvPr/>
        </p:nvSpPr>
        <p:spPr>
          <a:xfrm>
            <a:off x="2647950" y="3238500"/>
            <a:ext cx="114300" cy="1158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7" name="Oval 66"/>
          <p:cNvSpPr/>
          <p:nvPr/>
        </p:nvSpPr>
        <p:spPr>
          <a:xfrm>
            <a:off x="2820988" y="34083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8" name="Oval 67"/>
          <p:cNvSpPr/>
          <p:nvPr/>
        </p:nvSpPr>
        <p:spPr>
          <a:xfrm>
            <a:off x="2825750" y="3238500"/>
            <a:ext cx="114300" cy="1158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Oval 68"/>
          <p:cNvSpPr/>
          <p:nvPr/>
        </p:nvSpPr>
        <p:spPr>
          <a:xfrm>
            <a:off x="2997200" y="34067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0" name="Oval 69"/>
          <p:cNvSpPr/>
          <p:nvPr/>
        </p:nvSpPr>
        <p:spPr>
          <a:xfrm>
            <a:off x="3001963" y="3236913"/>
            <a:ext cx="114300" cy="1158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" name="Oval 70"/>
          <p:cNvSpPr/>
          <p:nvPr/>
        </p:nvSpPr>
        <p:spPr>
          <a:xfrm>
            <a:off x="3176588" y="3408363"/>
            <a:ext cx="115887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" name="Oval 71"/>
          <p:cNvSpPr/>
          <p:nvPr/>
        </p:nvSpPr>
        <p:spPr>
          <a:xfrm>
            <a:off x="3181350" y="3238500"/>
            <a:ext cx="115888" cy="1158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3" name="Oval 72"/>
          <p:cNvSpPr/>
          <p:nvPr/>
        </p:nvSpPr>
        <p:spPr>
          <a:xfrm>
            <a:off x="3352800" y="3406775"/>
            <a:ext cx="115888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4" name="Oval 73"/>
          <p:cNvSpPr/>
          <p:nvPr/>
        </p:nvSpPr>
        <p:spPr>
          <a:xfrm>
            <a:off x="3357563" y="3236913"/>
            <a:ext cx="115887" cy="1158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Oval 74"/>
          <p:cNvSpPr/>
          <p:nvPr/>
        </p:nvSpPr>
        <p:spPr>
          <a:xfrm>
            <a:off x="3532188" y="34067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Oval 75"/>
          <p:cNvSpPr/>
          <p:nvPr/>
        </p:nvSpPr>
        <p:spPr>
          <a:xfrm>
            <a:off x="3536950" y="3236913"/>
            <a:ext cx="114300" cy="1158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7" name="Oval 76"/>
          <p:cNvSpPr/>
          <p:nvPr/>
        </p:nvSpPr>
        <p:spPr>
          <a:xfrm>
            <a:off x="4151313" y="31591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8" name="Oval 77"/>
          <p:cNvSpPr/>
          <p:nvPr/>
        </p:nvSpPr>
        <p:spPr>
          <a:xfrm>
            <a:off x="4156075" y="29781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9" name="Oval 78"/>
          <p:cNvSpPr/>
          <p:nvPr/>
        </p:nvSpPr>
        <p:spPr>
          <a:xfrm>
            <a:off x="4327525" y="31575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0" name="Oval 79"/>
          <p:cNvSpPr/>
          <p:nvPr/>
        </p:nvSpPr>
        <p:spPr>
          <a:xfrm>
            <a:off x="4332288" y="29765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1" name="Oval 80"/>
          <p:cNvSpPr/>
          <p:nvPr/>
        </p:nvSpPr>
        <p:spPr>
          <a:xfrm>
            <a:off x="4505325" y="3157538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Oval 81"/>
          <p:cNvSpPr/>
          <p:nvPr/>
        </p:nvSpPr>
        <p:spPr>
          <a:xfrm>
            <a:off x="4510088" y="29765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Oval 82"/>
          <p:cNvSpPr/>
          <p:nvPr/>
        </p:nvSpPr>
        <p:spPr>
          <a:xfrm>
            <a:off x="4681538" y="31543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4" name="Oval 83"/>
          <p:cNvSpPr/>
          <p:nvPr/>
        </p:nvSpPr>
        <p:spPr>
          <a:xfrm>
            <a:off x="4686300" y="2973388"/>
            <a:ext cx="114300" cy="1158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5" name="Oval 84"/>
          <p:cNvSpPr/>
          <p:nvPr/>
        </p:nvSpPr>
        <p:spPr>
          <a:xfrm>
            <a:off x="4860925" y="3157538"/>
            <a:ext cx="115888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6" name="Oval 85"/>
          <p:cNvSpPr/>
          <p:nvPr/>
        </p:nvSpPr>
        <p:spPr>
          <a:xfrm>
            <a:off x="4865688" y="2976563"/>
            <a:ext cx="115887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7" name="Oval 86"/>
          <p:cNvSpPr/>
          <p:nvPr/>
        </p:nvSpPr>
        <p:spPr>
          <a:xfrm>
            <a:off x="5037138" y="3154363"/>
            <a:ext cx="115887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8" name="Oval 87"/>
          <p:cNvSpPr/>
          <p:nvPr/>
        </p:nvSpPr>
        <p:spPr>
          <a:xfrm>
            <a:off x="5041900" y="2973388"/>
            <a:ext cx="115888" cy="1158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9" name="Oval 88"/>
          <p:cNvSpPr/>
          <p:nvPr/>
        </p:nvSpPr>
        <p:spPr>
          <a:xfrm>
            <a:off x="5216525" y="31543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0" name="Oval 89"/>
          <p:cNvSpPr/>
          <p:nvPr/>
        </p:nvSpPr>
        <p:spPr>
          <a:xfrm>
            <a:off x="5221288" y="2973388"/>
            <a:ext cx="114300" cy="1158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1" name="TextBox 35"/>
          <p:cNvSpPr txBox="1">
            <a:spLocks noChangeArrowheads="1"/>
          </p:cNvSpPr>
          <p:nvPr/>
        </p:nvSpPr>
        <p:spPr bwMode="auto">
          <a:xfrm>
            <a:off x="173038" y="3070225"/>
            <a:ext cx="20732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Now take away </a:t>
            </a:r>
          </a:p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3 groups of 7 </a:t>
            </a:r>
          </a:p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positive chips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2384425" y="2627313"/>
            <a:ext cx="1331913" cy="174625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3" name="Rounded Rectangle 92"/>
          <p:cNvSpPr/>
          <p:nvPr/>
        </p:nvSpPr>
        <p:spPr>
          <a:xfrm>
            <a:off x="2405063" y="3206750"/>
            <a:ext cx="1333500" cy="176213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4" name="Rounded Rectangle 93"/>
          <p:cNvSpPr/>
          <p:nvPr/>
        </p:nvSpPr>
        <p:spPr>
          <a:xfrm>
            <a:off x="4089400" y="2944813"/>
            <a:ext cx="1333500" cy="174625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5" name="Arc 94"/>
          <p:cNvSpPr/>
          <p:nvPr/>
        </p:nvSpPr>
        <p:spPr>
          <a:xfrm>
            <a:off x="2565400" y="2446338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6" name="Rectangle 95"/>
          <p:cNvSpPr/>
          <p:nvPr/>
        </p:nvSpPr>
        <p:spPr>
          <a:xfrm>
            <a:off x="2351088" y="2435225"/>
            <a:ext cx="1449387" cy="379413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7" name="Arc 96"/>
          <p:cNvSpPr/>
          <p:nvPr/>
        </p:nvSpPr>
        <p:spPr>
          <a:xfrm>
            <a:off x="2622550" y="3014663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8" name="Rectangle 97"/>
          <p:cNvSpPr/>
          <p:nvPr/>
        </p:nvSpPr>
        <p:spPr>
          <a:xfrm>
            <a:off x="2336800" y="3014663"/>
            <a:ext cx="1449388" cy="379412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9" name="Arc 98"/>
          <p:cNvSpPr/>
          <p:nvPr/>
        </p:nvSpPr>
        <p:spPr>
          <a:xfrm>
            <a:off x="4224338" y="2740025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0" name="Rectangle 99"/>
          <p:cNvSpPr/>
          <p:nvPr/>
        </p:nvSpPr>
        <p:spPr>
          <a:xfrm>
            <a:off x="4056063" y="2671763"/>
            <a:ext cx="1449387" cy="458787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1" name="Object 5"/>
          <p:cNvGraphicFramePr>
            <a:graphicFrameLocks noChangeAspect="1"/>
          </p:cNvGraphicFramePr>
          <p:nvPr/>
        </p:nvGraphicFramePr>
        <p:xfrm>
          <a:off x="5457825" y="3009900"/>
          <a:ext cx="1357313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7" name="Equation" r:id="rId10" imgW="494870" imgH="203024" progId="Equation.DSMT4">
                  <p:embed/>
                </p:oleObj>
              </mc:Choice>
              <mc:Fallback>
                <p:oleObj name="Equation" r:id="rId10" imgW="494870" imgH="203024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825" y="3009900"/>
                        <a:ext cx="1357313" cy="554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TextBox 15"/>
          <p:cNvSpPr txBox="1">
            <a:spLocks noChangeArrowheads="1"/>
          </p:cNvSpPr>
          <p:nvPr/>
        </p:nvSpPr>
        <p:spPr bwMode="auto">
          <a:xfrm>
            <a:off x="6535738" y="4100513"/>
            <a:ext cx="253682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Put in six groups of </a:t>
            </a:r>
            <a:b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Negative 4 chips</a:t>
            </a:r>
          </a:p>
        </p:txBody>
      </p:sp>
      <p:sp>
        <p:nvSpPr>
          <p:cNvPr id="103" name="Oval 102"/>
          <p:cNvSpPr/>
          <p:nvPr/>
        </p:nvSpPr>
        <p:spPr>
          <a:xfrm>
            <a:off x="2141538" y="4057650"/>
            <a:ext cx="147637" cy="1476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4" name="Oval 103"/>
          <p:cNvSpPr/>
          <p:nvPr/>
        </p:nvSpPr>
        <p:spPr>
          <a:xfrm>
            <a:off x="2139950" y="4246563"/>
            <a:ext cx="147638" cy="1476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5" name="Oval 104"/>
          <p:cNvSpPr/>
          <p:nvPr/>
        </p:nvSpPr>
        <p:spPr>
          <a:xfrm>
            <a:off x="2149475" y="4446588"/>
            <a:ext cx="147638" cy="1460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6" name="Rounded Rectangle 105"/>
          <p:cNvSpPr/>
          <p:nvPr/>
        </p:nvSpPr>
        <p:spPr>
          <a:xfrm>
            <a:off x="2087563" y="3992563"/>
            <a:ext cx="252412" cy="838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7" name="Oval 106"/>
          <p:cNvSpPr/>
          <p:nvPr/>
        </p:nvSpPr>
        <p:spPr>
          <a:xfrm>
            <a:off x="2147888" y="4646613"/>
            <a:ext cx="147637" cy="1460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8" name="Oval 107"/>
          <p:cNvSpPr/>
          <p:nvPr/>
        </p:nvSpPr>
        <p:spPr>
          <a:xfrm>
            <a:off x="2400300" y="4044950"/>
            <a:ext cx="149225" cy="1460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9" name="Oval 108"/>
          <p:cNvSpPr/>
          <p:nvPr/>
        </p:nvSpPr>
        <p:spPr>
          <a:xfrm>
            <a:off x="2398713" y="4232275"/>
            <a:ext cx="147637" cy="1476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0" name="Oval 109"/>
          <p:cNvSpPr/>
          <p:nvPr/>
        </p:nvSpPr>
        <p:spPr>
          <a:xfrm>
            <a:off x="2408238" y="4432300"/>
            <a:ext cx="149225" cy="1476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1" name="Rounded Rectangle 110"/>
          <p:cNvSpPr/>
          <p:nvPr/>
        </p:nvSpPr>
        <p:spPr>
          <a:xfrm>
            <a:off x="2346325" y="3979863"/>
            <a:ext cx="252413" cy="838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2" name="Oval 111"/>
          <p:cNvSpPr/>
          <p:nvPr/>
        </p:nvSpPr>
        <p:spPr>
          <a:xfrm>
            <a:off x="2406650" y="4632325"/>
            <a:ext cx="147638" cy="1476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3" name="Oval 112"/>
          <p:cNvSpPr/>
          <p:nvPr/>
        </p:nvSpPr>
        <p:spPr>
          <a:xfrm>
            <a:off x="2684463" y="4041775"/>
            <a:ext cx="147637" cy="1476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4" name="Oval 113"/>
          <p:cNvSpPr/>
          <p:nvPr/>
        </p:nvSpPr>
        <p:spPr>
          <a:xfrm>
            <a:off x="2681288" y="4230688"/>
            <a:ext cx="149225" cy="1476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5" name="Oval 114"/>
          <p:cNvSpPr/>
          <p:nvPr/>
        </p:nvSpPr>
        <p:spPr>
          <a:xfrm>
            <a:off x="2692400" y="4430713"/>
            <a:ext cx="147638" cy="1476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6" name="Rounded Rectangle 115"/>
          <p:cNvSpPr/>
          <p:nvPr/>
        </p:nvSpPr>
        <p:spPr>
          <a:xfrm>
            <a:off x="2628900" y="3978275"/>
            <a:ext cx="252413" cy="836613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7" name="Oval 116"/>
          <p:cNvSpPr/>
          <p:nvPr/>
        </p:nvSpPr>
        <p:spPr>
          <a:xfrm>
            <a:off x="2689225" y="4630738"/>
            <a:ext cx="149225" cy="1460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8" name="Oval 117"/>
          <p:cNvSpPr/>
          <p:nvPr/>
        </p:nvSpPr>
        <p:spPr>
          <a:xfrm>
            <a:off x="2967038" y="4040188"/>
            <a:ext cx="147637" cy="1476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9" name="Oval 118"/>
          <p:cNvSpPr/>
          <p:nvPr/>
        </p:nvSpPr>
        <p:spPr>
          <a:xfrm>
            <a:off x="2965450" y="4229100"/>
            <a:ext cx="147638" cy="1460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0" name="Oval 119"/>
          <p:cNvSpPr/>
          <p:nvPr/>
        </p:nvSpPr>
        <p:spPr>
          <a:xfrm>
            <a:off x="2974975" y="4429125"/>
            <a:ext cx="147638" cy="1460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1" name="Rounded Rectangle 120"/>
          <p:cNvSpPr/>
          <p:nvPr/>
        </p:nvSpPr>
        <p:spPr>
          <a:xfrm>
            <a:off x="2913063" y="3975100"/>
            <a:ext cx="252412" cy="838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2" name="Oval 121"/>
          <p:cNvSpPr/>
          <p:nvPr/>
        </p:nvSpPr>
        <p:spPr>
          <a:xfrm>
            <a:off x="2973388" y="4629150"/>
            <a:ext cx="147637" cy="1460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3" name="Oval 122"/>
          <p:cNvSpPr/>
          <p:nvPr/>
        </p:nvSpPr>
        <p:spPr>
          <a:xfrm>
            <a:off x="3249613" y="4038600"/>
            <a:ext cx="147637" cy="1476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4" name="Oval 123"/>
          <p:cNvSpPr/>
          <p:nvPr/>
        </p:nvSpPr>
        <p:spPr>
          <a:xfrm>
            <a:off x="3248025" y="4225925"/>
            <a:ext cx="147638" cy="1476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5" name="Oval 124"/>
          <p:cNvSpPr/>
          <p:nvPr/>
        </p:nvSpPr>
        <p:spPr>
          <a:xfrm>
            <a:off x="3257550" y="4425950"/>
            <a:ext cx="147638" cy="1476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6" name="Rounded Rectangle 125"/>
          <p:cNvSpPr/>
          <p:nvPr/>
        </p:nvSpPr>
        <p:spPr>
          <a:xfrm>
            <a:off x="3195638" y="3973513"/>
            <a:ext cx="252412" cy="838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7" name="Oval 126"/>
          <p:cNvSpPr/>
          <p:nvPr/>
        </p:nvSpPr>
        <p:spPr>
          <a:xfrm>
            <a:off x="3255963" y="4625975"/>
            <a:ext cx="147637" cy="1476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8" name="Oval 127"/>
          <p:cNvSpPr/>
          <p:nvPr/>
        </p:nvSpPr>
        <p:spPr>
          <a:xfrm>
            <a:off x="3533775" y="4037013"/>
            <a:ext cx="147638" cy="1460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9" name="Oval 128"/>
          <p:cNvSpPr/>
          <p:nvPr/>
        </p:nvSpPr>
        <p:spPr>
          <a:xfrm>
            <a:off x="3530600" y="4224338"/>
            <a:ext cx="147638" cy="1476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0" name="Oval 129"/>
          <p:cNvSpPr/>
          <p:nvPr/>
        </p:nvSpPr>
        <p:spPr>
          <a:xfrm>
            <a:off x="3541713" y="4424363"/>
            <a:ext cx="147637" cy="1476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1" name="Rounded Rectangle 130"/>
          <p:cNvSpPr/>
          <p:nvPr/>
        </p:nvSpPr>
        <p:spPr>
          <a:xfrm>
            <a:off x="3478213" y="3971925"/>
            <a:ext cx="252412" cy="8382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2" name="Oval 131"/>
          <p:cNvSpPr/>
          <p:nvPr/>
        </p:nvSpPr>
        <p:spPr>
          <a:xfrm>
            <a:off x="3538538" y="4624388"/>
            <a:ext cx="147637" cy="1476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33" name="Object 6"/>
          <p:cNvGraphicFramePr>
            <a:graphicFrameLocks noChangeAspect="1"/>
          </p:cNvGraphicFramePr>
          <p:nvPr/>
        </p:nvGraphicFramePr>
        <p:xfrm>
          <a:off x="4725988" y="4100513"/>
          <a:ext cx="1392237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8" name="Equation" r:id="rId11" imgW="507780" imgH="203112" progId="Equation.DSMT4">
                  <p:embed/>
                </p:oleObj>
              </mc:Choice>
              <mc:Fallback>
                <p:oleObj name="Equation" r:id="rId11" imgW="507780" imgH="203112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5988" y="4100513"/>
                        <a:ext cx="1392237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4" name="Straight Connector 133"/>
          <p:cNvCxnSpPr/>
          <p:nvPr/>
        </p:nvCxnSpPr>
        <p:spPr>
          <a:xfrm>
            <a:off x="1863725" y="4953000"/>
            <a:ext cx="70008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5"/>
          <p:cNvSpPr txBox="1">
            <a:spLocks noChangeArrowheads="1"/>
          </p:cNvSpPr>
          <p:nvPr/>
        </p:nvSpPr>
        <p:spPr bwMode="auto">
          <a:xfrm>
            <a:off x="6556375" y="5084763"/>
            <a:ext cx="2439988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Remove 4 groups</a:t>
            </a:r>
          </a:p>
          <a:p>
            <a:pPr eaLnBrk="1" hangingPunct="1"/>
            <a:r>
              <a:rPr lang="en-CA" sz="2000" i="1">
                <a:solidFill>
                  <a:srgbClr val="FF0000"/>
                </a:solidFill>
                <a:latin typeface="Century Schoolbook" pitchFamily="18" charset="0"/>
              </a:rPr>
              <a:t>Of positive 6 points</a:t>
            </a:r>
          </a:p>
        </p:txBody>
      </p:sp>
      <p:sp>
        <p:nvSpPr>
          <p:cNvPr id="136" name="Oval 135"/>
          <p:cNvSpPr/>
          <p:nvPr/>
        </p:nvSpPr>
        <p:spPr>
          <a:xfrm>
            <a:off x="3008313" y="5543550"/>
            <a:ext cx="115887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7" name="Oval 136"/>
          <p:cNvSpPr/>
          <p:nvPr/>
        </p:nvSpPr>
        <p:spPr>
          <a:xfrm>
            <a:off x="3013075" y="5362575"/>
            <a:ext cx="115888" cy="1158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8" name="Oval 137"/>
          <p:cNvSpPr/>
          <p:nvPr/>
        </p:nvSpPr>
        <p:spPr>
          <a:xfrm>
            <a:off x="3184525" y="5541963"/>
            <a:ext cx="115888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9" name="Oval 138"/>
          <p:cNvSpPr/>
          <p:nvPr/>
        </p:nvSpPr>
        <p:spPr>
          <a:xfrm>
            <a:off x="3189288" y="5360988"/>
            <a:ext cx="115887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0" name="Oval 139"/>
          <p:cNvSpPr/>
          <p:nvPr/>
        </p:nvSpPr>
        <p:spPr>
          <a:xfrm>
            <a:off x="3363913" y="55419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1" name="Oval 140"/>
          <p:cNvSpPr/>
          <p:nvPr/>
        </p:nvSpPr>
        <p:spPr>
          <a:xfrm>
            <a:off x="3368675" y="53609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2" name="Oval 141"/>
          <p:cNvSpPr/>
          <p:nvPr/>
        </p:nvSpPr>
        <p:spPr>
          <a:xfrm>
            <a:off x="3540125" y="55403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3" name="Oval 142"/>
          <p:cNvSpPr/>
          <p:nvPr/>
        </p:nvSpPr>
        <p:spPr>
          <a:xfrm>
            <a:off x="3544888" y="5359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4" name="Oval 143"/>
          <p:cNvSpPr/>
          <p:nvPr/>
        </p:nvSpPr>
        <p:spPr>
          <a:xfrm>
            <a:off x="3719513" y="55419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5" name="Oval 144"/>
          <p:cNvSpPr/>
          <p:nvPr/>
        </p:nvSpPr>
        <p:spPr>
          <a:xfrm>
            <a:off x="3724275" y="53609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6" name="Oval 145"/>
          <p:cNvSpPr/>
          <p:nvPr/>
        </p:nvSpPr>
        <p:spPr>
          <a:xfrm>
            <a:off x="3895725" y="55403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7" name="Oval 146"/>
          <p:cNvSpPr/>
          <p:nvPr/>
        </p:nvSpPr>
        <p:spPr>
          <a:xfrm>
            <a:off x="3900488" y="5359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0" name="Rounded Rectangle 149"/>
          <p:cNvSpPr/>
          <p:nvPr/>
        </p:nvSpPr>
        <p:spPr>
          <a:xfrm>
            <a:off x="2947988" y="5329238"/>
            <a:ext cx="1136650" cy="168275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1" name="Oval 150"/>
          <p:cNvSpPr/>
          <p:nvPr/>
        </p:nvSpPr>
        <p:spPr>
          <a:xfrm>
            <a:off x="3019425" y="636111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2" name="Oval 151"/>
          <p:cNvSpPr/>
          <p:nvPr/>
        </p:nvSpPr>
        <p:spPr>
          <a:xfrm>
            <a:off x="3024188" y="618013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3" name="Oval 152"/>
          <p:cNvSpPr/>
          <p:nvPr/>
        </p:nvSpPr>
        <p:spPr>
          <a:xfrm>
            <a:off x="3195638" y="63595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4" name="Oval 153"/>
          <p:cNvSpPr/>
          <p:nvPr/>
        </p:nvSpPr>
        <p:spPr>
          <a:xfrm>
            <a:off x="3200400" y="61785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5" name="Oval 154"/>
          <p:cNvSpPr/>
          <p:nvPr/>
        </p:nvSpPr>
        <p:spPr>
          <a:xfrm>
            <a:off x="3373438" y="635952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6" name="Oval 155"/>
          <p:cNvSpPr/>
          <p:nvPr/>
        </p:nvSpPr>
        <p:spPr>
          <a:xfrm>
            <a:off x="3378200" y="617855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7" name="Oval 156"/>
          <p:cNvSpPr/>
          <p:nvPr/>
        </p:nvSpPr>
        <p:spPr>
          <a:xfrm>
            <a:off x="3549650" y="63579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8" name="Oval 157"/>
          <p:cNvSpPr/>
          <p:nvPr/>
        </p:nvSpPr>
        <p:spPr>
          <a:xfrm>
            <a:off x="3554413" y="61769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9" name="Oval 158"/>
          <p:cNvSpPr/>
          <p:nvPr/>
        </p:nvSpPr>
        <p:spPr>
          <a:xfrm>
            <a:off x="3729038" y="6359525"/>
            <a:ext cx="115887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0" name="Oval 159"/>
          <p:cNvSpPr/>
          <p:nvPr/>
        </p:nvSpPr>
        <p:spPr>
          <a:xfrm>
            <a:off x="3733800" y="6178550"/>
            <a:ext cx="115888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1" name="Oval 160"/>
          <p:cNvSpPr/>
          <p:nvPr/>
        </p:nvSpPr>
        <p:spPr>
          <a:xfrm>
            <a:off x="3905250" y="6357938"/>
            <a:ext cx="115888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2" name="Oval 161"/>
          <p:cNvSpPr/>
          <p:nvPr/>
        </p:nvSpPr>
        <p:spPr>
          <a:xfrm>
            <a:off x="3910013" y="6176963"/>
            <a:ext cx="115887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3" name="Rounded Rectangle 162"/>
          <p:cNvSpPr/>
          <p:nvPr/>
        </p:nvSpPr>
        <p:spPr>
          <a:xfrm>
            <a:off x="2957513" y="6146800"/>
            <a:ext cx="1138237" cy="168275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5" name="Oval 194"/>
          <p:cNvSpPr/>
          <p:nvPr/>
        </p:nvSpPr>
        <p:spPr>
          <a:xfrm>
            <a:off x="4384675" y="55419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6" name="Oval 195"/>
          <p:cNvSpPr/>
          <p:nvPr/>
        </p:nvSpPr>
        <p:spPr>
          <a:xfrm>
            <a:off x="4389438" y="5360988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7" name="Oval 196"/>
          <p:cNvSpPr/>
          <p:nvPr/>
        </p:nvSpPr>
        <p:spPr>
          <a:xfrm>
            <a:off x="4560888" y="55403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8" name="Oval 197"/>
          <p:cNvSpPr/>
          <p:nvPr/>
        </p:nvSpPr>
        <p:spPr>
          <a:xfrm>
            <a:off x="4565650" y="5359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9" name="Oval 198"/>
          <p:cNvSpPr/>
          <p:nvPr/>
        </p:nvSpPr>
        <p:spPr>
          <a:xfrm>
            <a:off x="4738688" y="5540375"/>
            <a:ext cx="114300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0" name="Oval 199"/>
          <p:cNvSpPr/>
          <p:nvPr/>
        </p:nvSpPr>
        <p:spPr>
          <a:xfrm>
            <a:off x="4743450" y="5359400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1" name="Oval 200"/>
          <p:cNvSpPr/>
          <p:nvPr/>
        </p:nvSpPr>
        <p:spPr>
          <a:xfrm>
            <a:off x="4914900" y="553878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2" name="Oval 201"/>
          <p:cNvSpPr/>
          <p:nvPr/>
        </p:nvSpPr>
        <p:spPr>
          <a:xfrm>
            <a:off x="4919663" y="5356225"/>
            <a:ext cx="114300" cy="1158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3" name="Oval 202"/>
          <p:cNvSpPr/>
          <p:nvPr/>
        </p:nvSpPr>
        <p:spPr>
          <a:xfrm>
            <a:off x="5094288" y="5540375"/>
            <a:ext cx="115887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4" name="Oval 203"/>
          <p:cNvSpPr/>
          <p:nvPr/>
        </p:nvSpPr>
        <p:spPr>
          <a:xfrm>
            <a:off x="5099050" y="5359400"/>
            <a:ext cx="115888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5" name="Oval 204"/>
          <p:cNvSpPr/>
          <p:nvPr/>
        </p:nvSpPr>
        <p:spPr>
          <a:xfrm>
            <a:off x="5270500" y="5538788"/>
            <a:ext cx="115888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6" name="Oval 205"/>
          <p:cNvSpPr/>
          <p:nvPr/>
        </p:nvSpPr>
        <p:spPr>
          <a:xfrm>
            <a:off x="5275263" y="5356225"/>
            <a:ext cx="115887" cy="1158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7" name="Rounded Rectangle 206"/>
          <p:cNvSpPr/>
          <p:nvPr/>
        </p:nvSpPr>
        <p:spPr>
          <a:xfrm>
            <a:off x="4322763" y="5327650"/>
            <a:ext cx="1138237" cy="168275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8" name="Oval 207"/>
          <p:cNvSpPr/>
          <p:nvPr/>
        </p:nvSpPr>
        <p:spPr>
          <a:xfrm>
            <a:off x="4394200" y="6359525"/>
            <a:ext cx="115888" cy="1158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9" name="Oval 208"/>
          <p:cNvSpPr/>
          <p:nvPr/>
        </p:nvSpPr>
        <p:spPr>
          <a:xfrm>
            <a:off x="4398963" y="6178550"/>
            <a:ext cx="115887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0" name="Oval 209"/>
          <p:cNvSpPr/>
          <p:nvPr/>
        </p:nvSpPr>
        <p:spPr>
          <a:xfrm>
            <a:off x="4570413" y="6357938"/>
            <a:ext cx="115887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1" name="Oval 210"/>
          <p:cNvSpPr/>
          <p:nvPr/>
        </p:nvSpPr>
        <p:spPr>
          <a:xfrm>
            <a:off x="4575175" y="6176963"/>
            <a:ext cx="115888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2" name="Oval 211"/>
          <p:cNvSpPr/>
          <p:nvPr/>
        </p:nvSpPr>
        <p:spPr>
          <a:xfrm>
            <a:off x="4748213" y="6357938"/>
            <a:ext cx="115887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3" name="Oval 212"/>
          <p:cNvSpPr/>
          <p:nvPr/>
        </p:nvSpPr>
        <p:spPr>
          <a:xfrm>
            <a:off x="4752975" y="6176963"/>
            <a:ext cx="115888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4" name="Oval 213"/>
          <p:cNvSpPr/>
          <p:nvPr/>
        </p:nvSpPr>
        <p:spPr>
          <a:xfrm>
            <a:off x="4924425" y="6354763"/>
            <a:ext cx="115888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5" name="Oval 214"/>
          <p:cNvSpPr/>
          <p:nvPr/>
        </p:nvSpPr>
        <p:spPr>
          <a:xfrm>
            <a:off x="4929188" y="6173788"/>
            <a:ext cx="115887" cy="1158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6" name="Oval 215"/>
          <p:cNvSpPr/>
          <p:nvPr/>
        </p:nvSpPr>
        <p:spPr>
          <a:xfrm>
            <a:off x="5105400" y="6357938"/>
            <a:ext cx="114300" cy="1143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7" name="Oval 216"/>
          <p:cNvSpPr/>
          <p:nvPr/>
        </p:nvSpPr>
        <p:spPr>
          <a:xfrm>
            <a:off x="5110163" y="6176963"/>
            <a:ext cx="114300" cy="1143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8" name="Oval 217"/>
          <p:cNvSpPr/>
          <p:nvPr/>
        </p:nvSpPr>
        <p:spPr>
          <a:xfrm>
            <a:off x="5281613" y="6354763"/>
            <a:ext cx="114300" cy="11588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9" name="Oval 218"/>
          <p:cNvSpPr/>
          <p:nvPr/>
        </p:nvSpPr>
        <p:spPr>
          <a:xfrm>
            <a:off x="5286375" y="6173788"/>
            <a:ext cx="114300" cy="11588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0" name="Rounded Rectangle 219"/>
          <p:cNvSpPr/>
          <p:nvPr/>
        </p:nvSpPr>
        <p:spPr>
          <a:xfrm>
            <a:off x="4333875" y="6145213"/>
            <a:ext cx="1136650" cy="168275"/>
          </a:xfrm>
          <a:prstGeom prst="roundRect">
            <a:avLst>
              <a:gd name="adj" fmla="val 50000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1" name="TextBox 24"/>
          <p:cNvSpPr txBox="1">
            <a:spLocks noChangeArrowheads="1"/>
          </p:cNvSpPr>
          <p:nvPr/>
        </p:nvSpPr>
        <p:spPr bwMode="auto">
          <a:xfrm>
            <a:off x="161925" y="4946650"/>
            <a:ext cx="23669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Put in 4 groups </a:t>
            </a:r>
            <a:br>
              <a:rPr lang="en-CA" b="1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with 6 zero pairs</a:t>
            </a:r>
          </a:p>
        </p:txBody>
      </p:sp>
      <p:sp>
        <p:nvSpPr>
          <p:cNvPr id="222" name="TextBox 35"/>
          <p:cNvSpPr txBox="1">
            <a:spLocks noChangeArrowheads="1"/>
          </p:cNvSpPr>
          <p:nvPr/>
        </p:nvSpPr>
        <p:spPr bwMode="auto">
          <a:xfrm>
            <a:off x="217488" y="5668963"/>
            <a:ext cx="20748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Now take away </a:t>
            </a:r>
          </a:p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4 groups of 6 </a:t>
            </a:r>
          </a:p>
          <a:p>
            <a:pPr eaLnBrk="1" hangingPunct="1"/>
            <a:r>
              <a:rPr lang="en-CA" b="1">
                <a:solidFill>
                  <a:srgbClr val="FF0000"/>
                </a:solidFill>
                <a:latin typeface="Century Schoolbook" pitchFamily="18" charset="0"/>
              </a:rPr>
              <a:t>positive chips</a:t>
            </a:r>
          </a:p>
        </p:txBody>
      </p:sp>
      <p:sp>
        <p:nvSpPr>
          <p:cNvPr id="223" name="Arc 222"/>
          <p:cNvSpPr/>
          <p:nvPr/>
        </p:nvSpPr>
        <p:spPr>
          <a:xfrm>
            <a:off x="2938463" y="5053013"/>
            <a:ext cx="544512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4" name="Rectangle 223"/>
          <p:cNvSpPr/>
          <p:nvPr/>
        </p:nvSpPr>
        <p:spPr>
          <a:xfrm>
            <a:off x="2917825" y="5008563"/>
            <a:ext cx="1209675" cy="52387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5" name="Arc 224"/>
          <p:cNvSpPr/>
          <p:nvPr/>
        </p:nvSpPr>
        <p:spPr>
          <a:xfrm>
            <a:off x="3043238" y="5913438"/>
            <a:ext cx="544512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6" name="Rectangle 225"/>
          <p:cNvSpPr/>
          <p:nvPr/>
        </p:nvSpPr>
        <p:spPr>
          <a:xfrm>
            <a:off x="2927350" y="5821363"/>
            <a:ext cx="1208088" cy="52387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7" name="Arc 226"/>
          <p:cNvSpPr/>
          <p:nvPr/>
        </p:nvSpPr>
        <p:spPr>
          <a:xfrm>
            <a:off x="4429125" y="5072063"/>
            <a:ext cx="542925" cy="314325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8" name="Rectangle 227"/>
          <p:cNvSpPr/>
          <p:nvPr/>
        </p:nvSpPr>
        <p:spPr>
          <a:xfrm>
            <a:off x="4265613" y="4995863"/>
            <a:ext cx="1209675" cy="523875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9" name="Arc 228"/>
          <p:cNvSpPr/>
          <p:nvPr/>
        </p:nvSpPr>
        <p:spPr>
          <a:xfrm>
            <a:off x="4454525" y="5930900"/>
            <a:ext cx="542925" cy="315913"/>
          </a:xfrm>
          <a:prstGeom prst="arc">
            <a:avLst>
              <a:gd name="adj1" fmla="val 16200000"/>
              <a:gd name="adj2" fmla="val 298447"/>
            </a:avLst>
          </a:prstGeom>
          <a:ln w="28575">
            <a:solidFill>
              <a:srgbClr val="00B050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0" name="Rectangle 229"/>
          <p:cNvSpPr/>
          <p:nvPr/>
        </p:nvSpPr>
        <p:spPr>
          <a:xfrm>
            <a:off x="4313238" y="5832475"/>
            <a:ext cx="1209675" cy="522288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31" name="Object 7"/>
          <p:cNvGraphicFramePr>
            <a:graphicFrameLocks noChangeAspect="1"/>
          </p:cNvGraphicFramePr>
          <p:nvPr/>
        </p:nvGraphicFramePr>
        <p:xfrm>
          <a:off x="5745163" y="5859463"/>
          <a:ext cx="1392237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9" name="Equation" r:id="rId13" imgW="507780" imgH="203112" progId="Equation.DSMT4">
                  <p:embed/>
                </p:oleObj>
              </mc:Choice>
              <mc:Fallback>
                <p:oleObj name="Equation" r:id="rId13" imgW="507780" imgH="203112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163" y="5859463"/>
                        <a:ext cx="1392237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86" name="TextBox 193">
            <a:hlinkClick r:id="rId14"/>
          </p:cNvPr>
          <p:cNvSpPr txBox="1">
            <a:spLocks noChangeArrowheads="1"/>
          </p:cNvSpPr>
          <p:nvPr/>
        </p:nvSpPr>
        <p:spPr bwMode="auto">
          <a:xfrm>
            <a:off x="7493000" y="6362700"/>
            <a:ext cx="1449388" cy="400050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1000" b="1">
                <a:solidFill>
                  <a:srgbClr val="FF0000"/>
                </a:solidFill>
              </a:rPr>
              <a:t>Counter Chip Online Manipulative</a:t>
            </a:r>
          </a:p>
        </p:txBody>
      </p:sp>
      <p:sp>
        <p:nvSpPr>
          <p:cNvPr id="8387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5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 nodeType="clickPar">
                      <p:stCondLst>
                        <p:cond delay="indefinite"/>
                      </p:stCondLst>
                      <p:childTnLst>
                        <p:par>
                          <p:cTn id="3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 nodeType="clickPar">
                      <p:stCondLst>
                        <p:cond delay="indefinite"/>
                      </p:stCondLst>
                      <p:childTnLst>
                        <p:par>
                          <p:cTn id="4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 nodeType="clickPar">
                      <p:stCondLst>
                        <p:cond delay="indefinite"/>
                      </p:stCondLst>
                      <p:childTnLst>
                        <p:par>
                          <p:cTn id="4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 nodeType="clickPar">
                      <p:stCondLst>
                        <p:cond delay="indefinite"/>
                      </p:stCondLst>
                      <p:childTnLst>
                        <p:par>
                          <p:cTn id="4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 nodeType="clickPar">
                      <p:stCondLst>
                        <p:cond delay="indefinite"/>
                      </p:stCondLst>
                      <p:childTnLst>
                        <p:par>
                          <p:cTn id="4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1" fill="hold" nodeType="clickPar">
                      <p:stCondLst>
                        <p:cond delay="indefinite"/>
                      </p:stCondLst>
                      <p:childTnLst>
                        <p:par>
                          <p:cTn id="4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 nodeType="clickPar">
                      <p:stCondLst>
                        <p:cond delay="indefinite"/>
                      </p:stCondLst>
                      <p:childTnLst>
                        <p:par>
                          <p:cTn id="4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8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 nodeType="clickPar">
                      <p:stCondLst>
                        <p:cond delay="indefinite"/>
                      </p:stCondLst>
                      <p:childTnLst>
                        <p:par>
                          <p:cTn id="5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8" fill="hold" nodeType="clickPar">
                      <p:stCondLst>
                        <p:cond delay="indefinite"/>
                      </p:stCondLst>
                      <p:childTnLst>
                        <p:par>
                          <p:cTn id="5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3" fill="hold" nodeType="clickPar">
                      <p:stCondLst>
                        <p:cond delay="indefinite"/>
                      </p:stCondLst>
                      <p:childTnLst>
                        <p:par>
                          <p:cTn id="5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 nodeType="clickPar">
                      <p:stCondLst>
                        <p:cond delay="indefinite"/>
                      </p:stCondLst>
                      <p:childTnLst>
                        <p:par>
                          <p:cTn id="5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 nodeType="clickPar">
                      <p:stCondLst>
                        <p:cond delay="indefinite"/>
                      </p:stCondLst>
                      <p:childTnLst>
                        <p:par>
                          <p:cTn id="5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9" fill="hold" nodeType="clickPar">
                      <p:stCondLst>
                        <p:cond delay="indefinite"/>
                      </p:stCondLst>
                      <p:childTnLst>
                        <p:par>
                          <p:cTn id="5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 nodeType="clickPar">
                      <p:stCondLst>
                        <p:cond delay="indefinite"/>
                      </p:stCondLst>
                      <p:childTnLst>
                        <p:par>
                          <p:cTn id="5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 nodeType="clickPar">
                      <p:stCondLst>
                        <p:cond delay="indefinite"/>
                      </p:stCondLst>
                      <p:childTnLst>
                        <p:par>
                          <p:cTn id="5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fill="hold" nodeType="clickPar">
                      <p:stCondLst>
                        <p:cond delay="indefinite"/>
                      </p:stCondLst>
                      <p:childTnLst>
                        <p:par>
                          <p:cTn id="6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1" fill="hold" nodeType="clickPar">
                      <p:stCondLst>
                        <p:cond delay="indefinite"/>
                      </p:stCondLst>
                      <p:childTnLst>
                        <p:par>
                          <p:cTn id="6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7" fill="hold" nodeType="clickPar">
                      <p:stCondLst>
                        <p:cond delay="indefinite"/>
                      </p:stCondLst>
                      <p:childTnLst>
                        <p:par>
                          <p:cTn id="6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2" fill="hold" nodeType="clickPar">
                      <p:stCondLst>
                        <p:cond delay="indefinite"/>
                      </p:stCondLst>
                      <p:childTnLst>
                        <p:par>
                          <p:cTn id="6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8" fill="hold" nodeType="clickPar">
                      <p:stCondLst>
                        <p:cond delay="indefinite"/>
                      </p:stCondLst>
                      <p:childTnLst>
                        <p:par>
                          <p:cTn id="6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3" fill="hold" nodeType="clickPar">
                      <p:stCondLst>
                        <p:cond delay="indefinite"/>
                      </p:stCondLst>
                      <p:childTnLst>
                        <p:par>
                          <p:cTn id="6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9" fill="hold" nodeType="clickPar">
                      <p:stCondLst>
                        <p:cond delay="indefinite"/>
                      </p:stCondLst>
                      <p:childTnLst>
                        <p:par>
                          <p:cTn id="7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4" fill="hold" nodeType="clickPar">
                      <p:stCondLst>
                        <p:cond delay="indefinite"/>
                      </p:stCondLst>
                      <p:childTnLst>
                        <p:par>
                          <p:cTn id="7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9" fill="hold" nodeType="clickPar">
                      <p:stCondLst>
                        <p:cond delay="indefinite"/>
                      </p:stCondLst>
                      <p:childTnLst>
                        <p:par>
                          <p:cTn id="7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3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4" fill="hold" nodeType="clickPar">
                      <p:stCondLst>
                        <p:cond delay="indefinite"/>
                      </p:stCondLst>
                      <p:childTnLst>
                        <p:par>
                          <p:cTn id="7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9" fill="hold" nodeType="clickPar">
                      <p:stCondLst>
                        <p:cond delay="indefinite"/>
                      </p:stCondLst>
                      <p:childTnLst>
                        <p:par>
                          <p:cTn id="7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4" fill="hold" nodeType="clickPar">
                      <p:stCondLst>
                        <p:cond delay="indefinite"/>
                      </p:stCondLst>
                      <p:childTnLst>
                        <p:par>
                          <p:cTn id="7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6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6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7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7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8" fill="hold" nodeType="clickPar">
                      <p:stCondLst>
                        <p:cond delay="indefinite"/>
                      </p:stCondLst>
                      <p:childTnLst>
                        <p:par>
                          <p:cTn id="7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0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4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4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5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2" fill="hold" nodeType="clickPar">
                      <p:stCondLst>
                        <p:cond delay="indefinite"/>
                      </p:stCondLst>
                      <p:childTnLst>
                        <p:par>
                          <p:cTn id="8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7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7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8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8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0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0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0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4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6" fill="hold" nodeType="clickPar">
                      <p:stCondLst>
                        <p:cond delay="indefinite"/>
                      </p:stCondLst>
                      <p:childTnLst>
                        <p:par>
                          <p:cTn id="9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6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6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7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7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8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8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8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8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8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9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9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9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0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0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0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1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1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0" fill="hold" nodeType="clickPar">
                      <p:stCondLst>
                        <p:cond delay="indefinite"/>
                      </p:stCondLst>
                      <p:childTnLst>
                        <p:par>
                          <p:cTn id="10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4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5" fill="hold" nodeType="clickPar">
                      <p:stCondLst>
                        <p:cond delay="indefinite"/>
                      </p:stCondLst>
                      <p:childTnLst>
                        <p:par>
                          <p:cTn id="10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9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0" fill="hold" nodeType="clickPar">
                      <p:stCondLst>
                        <p:cond delay="indefinite"/>
                      </p:stCondLst>
                      <p:childTnLst>
                        <p:par>
                          <p:cTn id="10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5" fill="hold" nodeType="clickPar">
                      <p:stCondLst>
                        <p:cond delay="indefinite"/>
                      </p:stCondLst>
                      <p:childTnLst>
                        <p:par>
                          <p:cTn id="10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9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0" fill="hold" nodeType="clickPar">
                      <p:stCondLst>
                        <p:cond delay="indefinite"/>
                      </p:stCondLst>
                      <p:childTnLst>
                        <p:par>
                          <p:cTn id="10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4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5" fill="hold" nodeType="clickPar">
                      <p:stCondLst>
                        <p:cond delay="indefinite"/>
                      </p:stCondLst>
                      <p:childTnLst>
                        <p:par>
                          <p:cTn id="10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9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3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4" fill="hold" nodeType="clickPar">
                      <p:stCondLst>
                        <p:cond delay="indefinite"/>
                      </p:stCondLst>
                      <p:childTnLst>
                        <p:par>
                          <p:cTn id="10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8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2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3" fill="hold" nodeType="clickPar">
                      <p:stCondLst>
                        <p:cond delay="indefinite"/>
                      </p:stCondLst>
                      <p:childTnLst>
                        <p:par>
                          <p:cTn id="10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1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2" fill="hold" nodeType="clickPar">
                      <p:stCondLst>
                        <p:cond delay="indefinite"/>
                      </p:stCondLst>
                      <p:childTnLst>
                        <p:par>
                          <p:cTn id="10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6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0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1" fill="hold" nodeType="clickPar">
                      <p:stCondLst>
                        <p:cond delay="indefinite"/>
                      </p:stCondLst>
                      <p:childTnLst>
                        <p:par>
                          <p:cTn id="10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5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4" grpId="0"/>
      <p:bldP spid="46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/>
      <p:bldP spid="92" grpId="0" animBg="1"/>
      <p:bldP spid="93" grpId="0" animBg="1"/>
      <p:bldP spid="94" grpId="0" animBg="1"/>
      <p:bldP spid="96" grpId="0" animBg="1"/>
      <p:bldP spid="98" grpId="0" animBg="1"/>
      <p:bldP spid="100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/>
      <p:bldP spid="222" grpId="0"/>
      <p:bldP spid="224" grpId="0" animBg="1"/>
      <p:bldP spid="226" grpId="0" animBg="1"/>
      <p:bldP spid="228" grpId="0" animBg="1"/>
      <p:bldP spid="23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CE_TITLE" val="Math 8 Principles"/>
  <p:tag name="ISPRING_ULTRA_SCORM_SLIDE_COUNT" val="14"/>
  <p:tag name="ISPRING_ULTRA_SCORM_DURATION" val="3600"/>
  <p:tag name="ISPRING_ULTRA_SCORM_QUIZ_NUMBER" val="0"/>
  <p:tag name="ISPRING_RESOURCE_PATHS_HASH" val="dc37da6d8cf793ca9671c82538b8359ac8b2ec"/>
  <p:tag name="GENSWF_OUTPUT_FILE_NAME" val="m8hc81"/>
  <p:tag name="ISPRING_RESOURCE_PATHS_HASH_2" val="e2c8a740cac4542ad79d93f512bbc4892d57c0"/>
  <p:tag name="ISPRING_ULTRA_SCORM_COURSE_ID" val="90570432-F157-45F9-97A6-116FC2ECAFC0"/>
  <p:tag name="ISPRING_SCORM_RATE_SLIDES" val="1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1.1 Evaluating Expressions Integers Using Counting Chip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RESOURCE_PATHS_HASH_PRESENTER" val="cf5bbf85f073646c6912543e02558806c464dbc"/>
  <p:tag name="ISPRING_SCORM_PASSING_SCORE" val="93.330000000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965</TotalTime>
  <Words>915</Words>
  <Application>Microsoft Office PowerPoint</Application>
  <PresentationFormat>On-screen Show (4:3)</PresentationFormat>
  <Paragraphs>206</Paragraphs>
  <Slides>15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1.1 Evaluating Expressions Integers Using Counting Chips</vt:lpstr>
      <vt:lpstr>I) Counting Chips</vt:lpstr>
      <vt:lpstr>II) Multiplying Using Counting Chips</vt:lpstr>
      <vt:lpstr>Ex: Illustrate each of the expression using integers</vt:lpstr>
      <vt:lpstr>Practice: Represent each of the following using counting chips</vt:lpstr>
      <vt:lpstr>III) Zero Pairs</vt:lpstr>
      <vt:lpstr>IV) Negative Integers:</vt:lpstr>
      <vt:lpstr>V) Negative Integers</vt:lpstr>
      <vt:lpstr>Practice: Represent each expression symbolically using counting chips</vt:lpstr>
      <vt:lpstr>VI) Multiplying two Negative Integers</vt:lpstr>
      <vt:lpstr>Practice: Represent each expression symbolically using counting chips</vt:lpstr>
      <vt:lpstr>Evaluate without using a calculator:</vt:lpstr>
      <vt:lpstr>Ex: Jason owns 5 credit cards and owes $10 on each card.  Which of the following diagrams represents how much money he owes? </vt:lpstr>
      <vt:lpstr>Challenge: Represent the following using Counting Chips (In atleast 2 different ways)</vt:lpstr>
      <vt:lpstr>Homework: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1.1 Evaluating Expressions Integers Using Counting Chips</dc:title>
  <dc:creator>danny young</dc:creator>
  <cp:lastModifiedBy>Danny Young</cp:lastModifiedBy>
  <cp:revision>50</cp:revision>
  <dcterms:created xsi:type="dcterms:W3CDTF">2009-10-28T03:59:35Z</dcterms:created>
  <dcterms:modified xsi:type="dcterms:W3CDTF">2017-09-14T06:10:12Z</dcterms:modified>
</cp:coreProperties>
</file>